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59" r:id="rId1"/>
  </p:sldMasterIdLst>
  <p:sldIdLst>
    <p:sldId id="256" r:id="rId2"/>
    <p:sldId id="257" r:id="rId3"/>
    <p:sldId id="258" r:id="rId4"/>
    <p:sldId id="303" r:id="rId5"/>
    <p:sldId id="272" r:id="rId6"/>
    <p:sldId id="305" r:id="rId7"/>
    <p:sldId id="285" r:id="rId8"/>
    <p:sldId id="309" r:id="rId9"/>
    <p:sldId id="295" r:id="rId10"/>
    <p:sldId id="306" r:id="rId11"/>
    <p:sldId id="310" r:id="rId12"/>
    <p:sldId id="311" r:id="rId13"/>
    <p:sldId id="307" r:id="rId14"/>
    <p:sldId id="304" r:id="rId15"/>
    <p:sldId id="308" r:id="rId16"/>
    <p:sldId id="264" r:id="rId17"/>
    <p:sldId id="265" r:id="rId18"/>
  </p:sldIdLst>
  <p:sldSz cx="9144000" cy="5143500" type="screen16x9"/>
  <p:notesSz cx="6858000" cy="9144000"/>
  <p:embeddedFontLs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108" d="100"/>
          <a:sy n="108" d="100"/>
        </p:scale>
        <p:origin x="138" y="7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image" Target="../media/image12.jpg"/><Relationship Id="rId5" Type="http://schemas.openxmlformats.org/officeDocument/2006/relationships/image" Target="../media/image16.jpg"/><Relationship Id="rId4" Type="http://schemas.openxmlformats.org/officeDocument/2006/relationships/image" Target="../media/image15.jpg"/></Relationships>
</file>

<file path=ppt/diagrams/_rels/data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jpg"/><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diagrams/_rels/data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image" Target="../media/image3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image" Target="../media/image12.jpg"/><Relationship Id="rId5" Type="http://schemas.openxmlformats.org/officeDocument/2006/relationships/image" Target="../media/image16.jpg"/><Relationship Id="rId4" Type="http://schemas.openxmlformats.org/officeDocument/2006/relationships/image" Target="../media/image15.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jpg"/><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diagrams/_rels/drawing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image" Target="../media/image3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C002C4-8EEA-4375-9435-947A717BFF5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64C23182-F8A6-446F-B79B-D4A61F6ED480}">
      <dgm:prSet phldrT="[Texto]"/>
      <dgm:spPr/>
      <dgm:t>
        <a:bodyPr/>
        <a:lstStyle/>
        <a:p>
          <a:r>
            <a:rPr lang="en-US" noProof="0" dirty="0"/>
            <a:t>Anniversary</a:t>
          </a:r>
        </a:p>
      </dgm:t>
    </dgm:pt>
    <dgm:pt modelId="{801E7124-4BAA-4C45-9527-6C8F396CA077}" type="parTrans" cxnId="{A35B0192-377B-4F5A-A347-4960EE05D7B4}">
      <dgm:prSet/>
      <dgm:spPr/>
      <dgm:t>
        <a:bodyPr/>
        <a:lstStyle/>
        <a:p>
          <a:endParaRPr lang="en-US"/>
        </a:p>
      </dgm:t>
    </dgm:pt>
    <dgm:pt modelId="{BA384ADD-F8C3-4C4A-A04E-2CCB5E9E03D5}" type="sibTrans" cxnId="{A35B0192-377B-4F5A-A347-4960EE05D7B4}">
      <dgm:prSet/>
      <dgm:spPr/>
      <dgm:t>
        <a:bodyPr/>
        <a:lstStyle/>
        <a:p>
          <a:endParaRPr lang="en-US"/>
        </a:p>
      </dgm:t>
    </dgm:pt>
    <dgm:pt modelId="{CFA0F9E9-62D2-4F6E-BF8D-A474AC9FC16A}">
      <dgm:prSet phldrT="[Texto]"/>
      <dgm:spPr/>
      <dgm:t>
        <a:bodyPr/>
        <a:lstStyle/>
        <a:p>
          <a:r>
            <a:rPr lang="es-ES" dirty="0"/>
            <a:t>Christmas</a:t>
          </a:r>
          <a:endParaRPr lang="en-US" dirty="0"/>
        </a:p>
      </dgm:t>
    </dgm:pt>
    <dgm:pt modelId="{707E68D2-0259-4712-A22F-DBE473F3726A}" type="parTrans" cxnId="{E3470C14-FCFE-4F7D-B72C-85E43C05CAAF}">
      <dgm:prSet/>
      <dgm:spPr/>
      <dgm:t>
        <a:bodyPr/>
        <a:lstStyle/>
        <a:p>
          <a:endParaRPr lang="en-US"/>
        </a:p>
      </dgm:t>
    </dgm:pt>
    <dgm:pt modelId="{7D2C130B-2D0F-4FD2-8079-5AC8285E7710}" type="sibTrans" cxnId="{E3470C14-FCFE-4F7D-B72C-85E43C05CAAF}">
      <dgm:prSet/>
      <dgm:spPr/>
      <dgm:t>
        <a:bodyPr/>
        <a:lstStyle/>
        <a:p>
          <a:endParaRPr lang="en-US"/>
        </a:p>
      </dgm:t>
    </dgm:pt>
    <dgm:pt modelId="{77FB0F6B-9914-48A3-AC72-65FD315CFE4F}">
      <dgm:prSet phldrT="[Texto]"/>
      <dgm:spPr/>
      <dgm:t>
        <a:bodyPr/>
        <a:lstStyle/>
        <a:p>
          <a:r>
            <a:rPr lang="en-US" noProof="0" dirty="0"/>
            <a:t>Easter</a:t>
          </a:r>
        </a:p>
      </dgm:t>
    </dgm:pt>
    <dgm:pt modelId="{B31C215E-55F0-4A68-AA6F-C6504A3EE6FE}" type="parTrans" cxnId="{7CB23354-2CC0-4A74-BF19-F28725870155}">
      <dgm:prSet/>
      <dgm:spPr/>
      <dgm:t>
        <a:bodyPr/>
        <a:lstStyle/>
        <a:p>
          <a:endParaRPr lang="en-US"/>
        </a:p>
      </dgm:t>
    </dgm:pt>
    <dgm:pt modelId="{46B3E702-68A1-474C-953D-FDA7FBE047F5}" type="sibTrans" cxnId="{7CB23354-2CC0-4A74-BF19-F28725870155}">
      <dgm:prSet/>
      <dgm:spPr/>
      <dgm:t>
        <a:bodyPr/>
        <a:lstStyle/>
        <a:p>
          <a:endParaRPr lang="en-US"/>
        </a:p>
      </dgm:t>
    </dgm:pt>
    <dgm:pt modelId="{9F6383D9-6DB4-450A-A7CB-D1ABC4EA5234}">
      <dgm:prSet phldrT="[Texto]"/>
      <dgm:spPr/>
      <dgm:t>
        <a:bodyPr/>
        <a:lstStyle/>
        <a:p>
          <a:r>
            <a:rPr lang="en-US" noProof="0" dirty="0"/>
            <a:t>Valentine’s</a:t>
          </a:r>
        </a:p>
      </dgm:t>
    </dgm:pt>
    <dgm:pt modelId="{6B06E868-AFEB-486F-9626-58DCF40BE942}" type="parTrans" cxnId="{7F63D177-0106-498F-86E0-13EFCD7E9DBF}">
      <dgm:prSet/>
      <dgm:spPr/>
      <dgm:t>
        <a:bodyPr/>
        <a:lstStyle/>
        <a:p>
          <a:endParaRPr lang="en-US"/>
        </a:p>
      </dgm:t>
    </dgm:pt>
    <dgm:pt modelId="{17543C39-EF37-47EC-8D10-C07129600F37}" type="sibTrans" cxnId="{7F63D177-0106-498F-86E0-13EFCD7E9DBF}">
      <dgm:prSet/>
      <dgm:spPr/>
      <dgm:t>
        <a:bodyPr/>
        <a:lstStyle/>
        <a:p>
          <a:endParaRPr lang="en-US"/>
        </a:p>
      </dgm:t>
    </dgm:pt>
    <dgm:pt modelId="{E248A895-B2C9-4518-8023-BD5D5EAD8CC2}">
      <dgm:prSet/>
      <dgm:spPr/>
      <dgm:t>
        <a:bodyPr/>
        <a:lstStyle/>
        <a:p>
          <a:r>
            <a:rPr lang="en-US" noProof="0" dirty="0"/>
            <a:t>Birthday</a:t>
          </a:r>
        </a:p>
      </dgm:t>
    </dgm:pt>
    <dgm:pt modelId="{D1964183-D3F8-4E90-A992-1B8C67B7E19F}" type="parTrans" cxnId="{34B6D07F-8695-422D-AD5E-DF804AE6C374}">
      <dgm:prSet/>
      <dgm:spPr/>
      <dgm:t>
        <a:bodyPr/>
        <a:lstStyle/>
        <a:p>
          <a:endParaRPr lang="en-US"/>
        </a:p>
      </dgm:t>
    </dgm:pt>
    <dgm:pt modelId="{49F53866-14FC-4FC2-AF6E-B0A434911EDF}" type="sibTrans" cxnId="{34B6D07F-8695-422D-AD5E-DF804AE6C374}">
      <dgm:prSet/>
      <dgm:spPr/>
      <dgm:t>
        <a:bodyPr/>
        <a:lstStyle/>
        <a:p>
          <a:endParaRPr lang="en-US"/>
        </a:p>
      </dgm:t>
    </dgm:pt>
    <dgm:pt modelId="{25D1F799-41AD-420E-B601-7AEDA630503B}" type="pres">
      <dgm:prSet presAssocID="{74C002C4-8EEA-4375-9435-947A717BFF5B}" presName="Name0" presStyleCnt="0">
        <dgm:presLayoutVars>
          <dgm:dir/>
          <dgm:resizeHandles val="exact"/>
        </dgm:presLayoutVars>
      </dgm:prSet>
      <dgm:spPr/>
    </dgm:pt>
    <dgm:pt modelId="{979AD307-2BEA-4156-A6C5-0ADFE8242F98}" type="pres">
      <dgm:prSet presAssocID="{64C23182-F8A6-446F-B79B-D4A61F6ED480}" presName="compNode" presStyleCnt="0"/>
      <dgm:spPr/>
    </dgm:pt>
    <dgm:pt modelId="{93F40C8F-D201-4B58-A924-E898ADC84497}" type="pres">
      <dgm:prSet presAssocID="{64C23182-F8A6-446F-B79B-D4A61F6ED480}"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6DA3674D-3119-4AA4-8509-BB78C45FFE68}" type="pres">
      <dgm:prSet presAssocID="{64C23182-F8A6-446F-B79B-D4A61F6ED480}" presName="textRect" presStyleLbl="revTx" presStyleIdx="0" presStyleCnt="5">
        <dgm:presLayoutVars>
          <dgm:bulletEnabled val="1"/>
        </dgm:presLayoutVars>
      </dgm:prSet>
      <dgm:spPr/>
    </dgm:pt>
    <dgm:pt modelId="{72A8F52C-CBE4-4F73-A01A-B9F15BAE2D87}" type="pres">
      <dgm:prSet presAssocID="{BA384ADD-F8C3-4C4A-A04E-2CCB5E9E03D5}" presName="sibTrans" presStyleLbl="sibTrans2D1" presStyleIdx="0" presStyleCnt="0"/>
      <dgm:spPr/>
    </dgm:pt>
    <dgm:pt modelId="{618B3EB0-3D26-4AFD-8466-49F7A34284BE}" type="pres">
      <dgm:prSet presAssocID="{E248A895-B2C9-4518-8023-BD5D5EAD8CC2}" presName="compNode" presStyleCnt="0"/>
      <dgm:spPr/>
    </dgm:pt>
    <dgm:pt modelId="{63F6C4DB-74C4-41F8-8BFF-50EA0DFDD343}" type="pres">
      <dgm:prSet presAssocID="{E248A895-B2C9-4518-8023-BD5D5EAD8CC2}"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99093286-D5CC-4813-A3D6-5B8DAF60308A}" type="pres">
      <dgm:prSet presAssocID="{E248A895-B2C9-4518-8023-BD5D5EAD8CC2}" presName="textRect" presStyleLbl="revTx" presStyleIdx="1" presStyleCnt="5">
        <dgm:presLayoutVars>
          <dgm:bulletEnabled val="1"/>
        </dgm:presLayoutVars>
      </dgm:prSet>
      <dgm:spPr/>
    </dgm:pt>
    <dgm:pt modelId="{AEEB935D-2B59-4131-AFFE-748EC500B125}" type="pres">
      <dgm:prSet presAssocID="{49F53866-14FC-4FC2-AF6E-B0A434911EDF}" presName="sibTrans" presStyleLbl="sibTrans2D1" presStyleIdx="0" presStyleCnt="0"/>
      <dgm:spPr/>
    </dgm:pt>
    <dgm:pt modelId="{E366E549-1D3E-4572-95AC-6764881587B3}" type="pres">
      <dgm:prSet presAssocID="{CFA0F9E9-62D2-4F6E-BF8D-A474AC9FC16A}" presName="compNode" presStyleCnt="0"/>
      <dgm:spPr/>
    </dgm:pt>
    <dgm:pt modelId="{736DC518-E984-4458-BE18-B0742C5C3AF9}" type="pres">
      <dgm:prSet presAssocID="{CFA0F9E9-62D2-4F6E-BF8D-A474AC9FC16A}"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9477D17F-F987-4B95-93DF-EF133E4647C7}" type="pres">
      <dgm:prSet presAssocID="{CFA0F9E9-62D2-4F6E-BF8D-A474AC9FC16A}" presName="textRect" presStyleLbl="revTx" presStyleIdx="2" presStyleCnt="5">
        <dgm:presLayoutVars>
          <dgm:bulletEnabled val="1"/>
        </dgm:presLayoutVars>
      </dgm:prSet>
      <dgm:spPr/>
    </dgm:pt>
    <dgm:pt modelId="{20ACBC47-0EAB-49C3-9EAC-AB2477EFDDB7}" type="pres">
      <dgm:prSet presAssocID="{7D2C130B-2D0F-4FD2-8079-5AC8285E7710}" presName="sibTrans" presStyleLbl="sibTrans2D1" presStyleIdx="0" presStyleCnt="0"/>
      <dgm:spPr/>
    </dgm:pt>
    <dgm:pt modelId="{4F6C3AC8-5413-4305-8886-DDA52E33C7D4}" type="pres">
      <dgm:prSet presAssocID="{77FB0F6B-9914-48A3-AC72-65FD315CFE4F}" presName="compNode" presStyleCnt="0"/>
      <dgm:spPr/>
    </dgm:pt>
    <dgm:pt modelId="{8C7487C9-DF09-472A-BF70-403D2AEEA96B}" type="pres">
      <dgm:prSet presAssocID="{77FB0F6B-9914-48A3-AC72-65FD315CFE4F}" presName="pict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45B074F9-5F8B-42B0-BA55-A6D3ADD88C8F}" type="pres">
      <dgm:prSet presAssocID="{77FB0F6B-9914-48A3-AC72-65FD315CFE4F}" presName="textRect" presStyleLbl="revTx" presStyleIdx="3" presStyleCnt="5">
        <dgm:presLayoutVars>
          <dgm:bulletEnabled val="1"/>
        </dgm:presLayoutVars>
      </dgm:prSet>
      <dgm:spPr/>
    </dgm:pt>
    <dgm:pt modelId="{4BDFA3A3-A3BD-4129-B9D3-5C32BC5E9839}" type="pres">
      <dgm:prSet presAssocID="{46B3E702-68A1-474C-953D-FDA7FBE047F5}" presName="sibTrans" presStyleLbl="sibTrans2D1" presStyleIdx="0" presStyleCnt="0"/>
      <dgm:spPr/>
    </dgm:pt>
    <dgm:pt modelId="{8B4C67F3-081B-4A90-8223-60DBFEB9DF28}" type="pres">
      <dgm:prSet presAssocID="{9F6383D9-6DB4-450A-A7CB-D1ABC4EA5234}" presName="compNode" presStyleCnt="0"/>
      <dgm:spPr/>
    </dgm:pt>
    <dgm:pt modelId="{617EDEF2-B582-4617-B6DD-AA178E13E05F}" type="pres">
      <dgm:prSet presAssocID="{9F6383D9-6DB4-450A-A7CB-D1ABC4EA5234}"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dgm:spPr>
    </dgm:pt>
    <dgm:pt modelId="{31DA4F58-865F-4B46-AC22-1A351579077F}" type="pres">
      <dgm:prSet presAssocID="{9F6383D9-6DB4-450A-A7CB-D1ABC4EA5234}" presName="textRect" presStyleLbl="revTx" presStyleIdx="4" presStyleCnt="5">
        <dgm:presLayoutVars>
          <dgm:bulletEnabled val="1"/>
        </dgm:presLayoutVars>
      </dgm:prSet>
      <dgm:spPr/>
    </dgm:pt>
  </dgm:ptLst>
  <dgm:cxnLst>
    <dgm:cxn modelId="{FDE00202-FE9B-4629-86B6-7011D17F3468}" type="presOf" srcId="{46B3E702-68A1-474C-953D-FDA7FBE047F5}" destId="{4BDFA3A3-A3BD-4129-B9D3-5C32BC5E9839}" srcOrd="0" destOrd="0" presId="urn:microsoft.com/office/officeart/2005/8/layout/pList1"/>
    <dgm:cxn modelId="{E3470C14-FCFE-4F7D-B72C-85E43C05CAAF}" srcId="{74C002C4-8EEA-4375-9435-947A717BFF5B}" destId="{CFA0F9E9-62D2-4F6E-BF8D-A474AC9FC16A}" srcOrd="2" destOrd="0" parTransId="{707E68D2-0259-4712-A22F-DBE473F3726A}" sibTransId="{7D2C130B-2D0F-4FD2-8079-5AC8285E7710}"/>
    <dgm:cxn modelId="{10490A31-7ADC-4BD7-9E1E-3E92B49BB96E}" type="presOf" srcId="{77FB0F6B-9914-48A3-AC72-65FD315CFE4F}" destId="{45B074F9-5F8B-42B0-BA55-A6D3ADD88C8F}" srcOrd="0" destOrd="0" presId="urn:microsoft.com/office/officeart/2005/8/layout/pList1"/>
    <dgm:cxn modelId="{B1E8353B-34C6-41CF-A9C6-5489682D325C}" type="presOf" srcId="{64C23182-F8A6-446F-B79B-D4A61F6ED480}" destId="{6DA3674D-3119-4AA4-8509-BB78C45FFE68}" srcOrd="0" destOrd="0" presId="urn:microsoft.com/office/officeart/2005/8/layout/pList1"/>
    <dgm:cxn modelId="{5A7EC567-9389-4AF7-8BDB-853E49C37A51}" type="presOf" srcId="{49F53866-14FC-4FC2-AF6E-B0A434911EDF}" destId="{AEEB935D-2B59-4131-AFFE-748EC500B125}" srcOrd="0" destOrd="0" presId="urn:microsoft.com/office/officeart/2005/8/layout/pList1"/>
    <dgm:cxn modelId="{7CB23354-2CC0-4A74-BF19-F28725870155}" srcId="{74C002C4-8EEA-4375-9435-947A717BFF5B}" destId="{77FB0F6B-9914-48A3-AC72-65FD315CFE4F}" srcOrd="3" destOrd="0" parTransId="{B31C215E-55F0-4A68-AA6F-C6504A3EE6FE}" sibTransId="{46B3E702-68A1-474C-953D-FDA7FBE047F5}"/>
    <dgm:cxn modelId="{D12A2C76-42DE-4CFC-9353-BE84BA50105E}" type="presOf" srcId="{9F6383D9-6DB4-450A-A7CB-D1ABC4EA5234}" destId="{31DA4F58-865F-4B46-AC22-1A351579077F}" srcOrd="0" destOrd="0" presId="urn:microsoft.com/office/officeart/2005/8/layout/pList1"/>
    <dgm:cxn modelId="{7F63D177-0106-498F-86E0-13EFCD7E9DBF}" srcId="{74C002C4-8EEA-4375-9435-947A717BFF5B}" destId="{9F6383D9-6DB4-450A-A7CB-D1ABC4EA5234}" srcOrd="4" destOrd="0" parTransId="{6B06E868-AFEB-486F-9626-58DCF40BE942}" sibTransId="{17543C39-EF37-47EC-8D10-C07129600F37}"/>
    <dgm:cxn modelId="{C4CCF278-2421-4652-8945-7D2F3D897768}" type="presOf" srcId="{7D2C130B-2D0F-4FD2-8079-5AC8285E7710}" destId="{20ACBC47-0EAB-49C3-9EAC-AB2477EFDDB7}" srcOrd="0" destOrd="0" presId="urn:microsoft.com/office/officeart/2005/8/layout/pList1"/>
    <dgm:cxn modelId="{34B6D07F-8695-422D-AD5E-DF804AE6C374}" srcId="{74C002C4-8EEA-4375-9435-947A717BFF5B}" destId="{E248A895-B2C9-4518-8023-BD5D5EAD8CC2}" srcOrd="1" destOrd="0" parTransId="{D1964183-D3F8-4E90-A992-1B8C67B7E19F}" sibTransId="{49F53866-14FC-4FC2-AF6E-B0A434911EDF}"/>
    <dgm:cxn modelId="{CA2B9E83-A386-4AB4-9D1F-0552864B9688}" type="presOf" srcId="{CFA0F9E9-62D2-4F6E-BF8D-A474AC9FC16A}" destId="{9477D17F-F987-4B95-93DF-EF133E4647C7}" srcOrd="0" destOrd="0" presId="urn:microsoft.com/office/officeart/2005/8/layout/pList1"/>
    <dgm:cxn modelId="{A35B0192-377B-4F5A-A347-4960EE05D7B4}" srcId="{74C002C4-8EEA-4375-9435-947A717BFF5B}" destId="{64C23182-F8A6-446F-B79B-D4A61F6ED480}" srcOrd="0" destOrd="0" parTransId="{801E7124-4BAA-4C45-9527-6C8F396CA077}" sibTransId="{BA384ADD-F8C3-4C4A-A04E-2CCB5E9E03D5}"/>
    <dgm:cxn modelId="{843FDCA9-1E69-414E-BD32-7068CE58303D}" type="presOf" srcId="{74C002C4-8EEA-4375-9435-947A717BFF5B}" destId="{25D1F799-41AD-420E-B601-7AEDA630503B}" srcOrd="0" destOrd="0" presId="urn:microsoft.com/office/officeart/2005/8/layout/pList1"/>
    <dgm:cxn modelId="{4B791FD5-B400-467E-83A4-F2BAC75DAC0E}" type="presOf" srcId="{E248A895-B2C9-4518-8023-BD5D5EAD8CC2}" destId="{99093286-D5CC-4813-A3D6-5B8DAF60308A}" srcOrd="0" destOrd="0" presId="urn:microsoft.com/office/officeart/2005/8/layout/pList1"/>
    <dgm:cxn modelId="{1D4FC4F0-3875-446A-9C9F-BBC8D293456C}" type="presOf" srcId="{BA384ADD-F8C3-4C4A-A04E-2CCB5E9E03D5}" destId="{72A8F52C-CBE4-4F73-A01A-B9F15BAE2D87}" srcOrd="0" destOrd="0" presId="urn:microsoft.com/office/officeart/2005/8/layout/pList1"/>
    <dgm:cxn modelId="{D73489A4-58DE-4788-9CAE-E09C29AB21C2}" type="presParOf" srcId="{25D1F799-41AD-420E-B601-7AEDA630503B}" destId="{979AD307-2BEA-4156-A6C5-0ADFE8242F98}" srcOrd="0" destOrd="0" presId="urn:microsoft.com/office/officeart/2005/8/layout/pList1"/>
    <dgm:cxn modelId="{DC5BF817-E9BC-44CC-AAA1-CC31E293B54B}" type="presParOf" srcId="{979AD307-2BEA-4156-A6C5-0ADFE8242F98}" destId="{93F40C8F-D201-4B58-A924-E898ADC84497}" srcOrd="0" destOrd="0" presId="urn:microsoft.com/office/officeart/2005/8/layout/pList1"/>
    <dgm:cxn modelId="{6771BF31-31FC-44CF-98AC-DB9046227F6A}" type="presParOf" srcId="{979AD307-2BEA-4156-A6C5-0ADFE8242F98}" destId="{6DA3674D-3119-4AA4-8509-BB78C45FFE68}" srcOrd="1" destOrd="0" presId="urn:microsoft.com/office/officeart/2005/8/layout/pList1"/>
    <dgm:cxn modelId="{CD3E1E38-2777-465A-BA9F-E65F37E379F2}" type="presParOf" srcId="{25D1F799-41AD-420E-B601-7AEDA630503B}" destId="{72A8F52C-CBE4-4F73-A01A-B9F15BAE2D87}" srcOrd="1" destOrd="0" presId="urn:microsoft.com/office/officeart/2005/8/layout/pList1"/>
    <dgm:cxn modelId="{9449503B-7337-411F-B507-3942C4EA7ABA}" type="presParOf" srcId="{25D1F799-41AD-420E-B601-7AEDA630503B}" destId="{618B3EB0-3D26-4AFD-8466-49F7A34284BE}" srcOrd="2" destOrd="0" presId="urn:microsoft.com/office/officeart/2005/8/layout/pList1"/>
    <dgm:cxn modelId="{C1255F59-B502-45D5-8509-5FF2A8AF3945}" type="presParOf" srcId="{618B3EB0-3D26-4AFD-8466-49F7A34284BE}" destId="{63F6C4DB-74C4-41F8-8BFF-50EA0DFDD343}" srcOrd="0" destOrd="0" presId="urn:microsoft.com/office/officeart/2005/8/layout/pList1"/>
    <dgm:cxn modelId="{DD689984-8E7D-479F-90AD-438457522335}" type="presParOf" srcId="{618B3EB0-3D26-4AFD-8466-49F7A34284BE}" destId="{99093286-D5CC-4813-A3D6-5B8DAF60308A}" srcOrd="1" destOrd="0" presId="urn:microsoft.com/office/officeart/2005/8/layout/pList1"/>
    <dgm:cxn modelId="{C39F23EE-ED0F-4703-BEB2-EABE5D6E72DF}" type="presParOf" srcId="{25D1F799-41AD-420E-B601-7AEDA630503B}" destId="{AEEB935D-2B59-4131-AFFE-748EC500B125}" srcOrd="3" destOrd="0" presId="urn:microsoft.com/office/officeart/2005/8/layout/pList1"/>
    <dgm:cxn modelId="{1B9AB3F2-FA1B-4748-86E8-91EEE11A67F9}" type="presParOf" srcId="{25D1F799-41AD-420E-B601-7AEDA630503B}" destId="{E366E549-1D3E-4572-95AC-6764881587B3}" srcOrd="4" destOrd="0" presId="urn:microsoft.com/office/officeart/2005/8/layout/pList1"/>
    <dgm:cxn modelId="{77D351B5-3BE9-4BA0-A881-A274354782D6}" type="presParOf" srcId="{E366E549-1D3E-4572-95AC-6764881587B3}" destId="{736DC518-E984-4458-BE18-B0742C5C3AF9}" srcOrd="0" destOrd="0" presId="urn:microsoft.com/office/officeart/2005/8/layout/pList1"/>
    <dgm:cxn modelId="{7652F477-B8DA-4C26-AD1E-5B65FD02087D}" type="presParOf" srcId="{E366E549-1D3E-4572-95AC-6764881587B3}" destId="{9477D17F-F987-4B95-93DF-EF133E4647C7}" srcOrd="1" destOrd="0" presId="urn:microsoft.com/office/officeart/2005/8/layout/pList1"/>
    <dgm:cxn modelId="{01AE1FBE-EF53-49C1-A5A1-3674788E3CE8}" type="presParOf" srcId="{25D1F799-41AD-420E-B601-7AEDA630503B}" destId="{20ACBC47-0EAB-49C3-9EAC-AB2477EFDDB7}" srcOrd="5" destOrd="0" presId="urn:microsoft.com/office/officeart/2005/8/layout/pList1"/>
    <dgm:cxn modelId="{6B1FEBB2-7656-4C02-8FF7-79F009FDDFFD}" type="presParOf" srcId="{25D1F799-41AD-420E-B601-7AEDA630503B}" destId="{4F6C3AC8-5413-4305-8886-DDA52E33C7D4}" srcOrd="6" destOrd="0" presId="urn:microsoft.com/office/officeart/2005/8/layout/pList1"/>
    <dgm:cxn modelId="{EA1D7973-54D7-436E-B265-4CCF26D2BFF3}" type="presParOf" srcId="{4F6C3AC8-5413-4305-8886-DDA52E33C7D4}" destId="{8C7487C9-DF09-472A-BF70-403D2AEEA96B}" srcOrd="0" destOrd="0" presId="urn:microsoft.com/office/officeart/2005/8/layout/pList1"/>
    <dgm:cxn modelId="{7D31E0AB-74B2-4AF1-8624-EF0922F55838}" type="presParOf" srcId="{4F6C3AC8-5413-4305-8886-DDA52E33C7D4}" destId="{45B074F9-5F8B-42B0-BA55-A6D3ADD88C8F}" srcOrd="1" destOrd="0" presId="urn:microsoft.com/office/officeart/2005/8/layout/pList1"/>
    <dgm:cxn modelId="{4CD90986-AD41-4B13-BD70-F1644EFDDB4D}" type="presParOf" srcId="{25D1F799-41AD-420E-B601-7AEDA630503B}" destId="{4BDFA3A3-A3BD-4129-B9D3-5C32BC5E9839}" srcOrd="7" destOrd="0" presId="urn:microsoft.com/office/officeart/2005/8/layout/pList1"/>
    <dgm:cxn modelId="{7DE4C033-2B42-4AD8-84CC-C881E4D0E57D}" type="presParOf" srcId="{25D1F799-41AD-420E-B601-7AEDA630503B}" destId="{8B4C67F3-081B-4A90-8223-60DBFEB9DF28}" srcOrd="8" destOrd="0" presId="urn:microsoft.com/office/officeart/2005/8/layout/pList1"/>
    <dgm:cxn modelId="{17ED1238-9C14-416B-8054-6FD893628320}" type="presParOf" srcId="{8B4C67F3-081B-4A90-8223-60DBFEB9DF28}" destId="{617EDEF2-B582-4617-B6DD-AA178E13E05F}" srcOrd="0" destOrd="0" presId="urn:microsoft.com/office/officeart/2005/8/layout/pList1"/>
    <dgm:cxn modelId="{1A1DDB30-028F-4D89-95FF-306D265FE55E}" type="presParOf" srcId="{8B4C67F3-081B-4A90-8223-60DBFEB9DF28}" destId="{31DA4F58-865F-4B46-AC22-1A351579077F}"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577062-61B8-4CD3-BA5C-70BE15DB0EDF}" type="doc">
      <dgm:prSet loTypeId="urn:microsoft.com/office/officeart/2009/layout/CirclePictureHierarchy" loCatId="picture" qsTypeId="urn:microsoft.com/office/officeart/2005/8/quickstyle/simple1" qsCatId="simple" csTypeId="urn:microsoft.com/office/officeart/2005/8/colors/accent1_2" csCatId="accent1" phldr="1"/>
      <dgm:spPr/>
      <dgm:t>
        <a:bodyPr/>
        <a:lstStyle/>
        <a:p>
          <a:endParaRPr lang="en-US"/>
        </a:p>
      </dgm:t>
    </dgm:pt>
    <dgm:pt modelId="{476CAC61-D89B-4098-AE78-E54E0F7E0C91}">
      <dgm:prSet phldrT="[Texto]"/>
      <dgm:spPr/>
      <dgm:t>
        <a:bodyPr/>
        <a:lstStyle/>
        <a:p>
          <a:r>
            <a:rPr lang="es-ES" dirty="0"/>
            <a:t>A?</a:t>
          </a:r>
          <a:endParaRPr lang="en-US" dirty="0"/>
        </a:p>
      </dgm:t>
    </dgm:pt>
    <dgm:pt modelId="{30360F06-6ECF-419F-9638-FBE89680AF2A}" type="parTrans" cxnId="{EED75B88-110E-424B-8A89-FC561F6F1FB7}">
      <dgm:prSet/>
      <dgm:spPr/>
      <dgm:t>
        <a:bodyPr/>
        <a:lstStyle/>
        <a:p>
          <a:endParaRPr lang="en-US"/>
        </a:p>
      </dgm:t>
    </dgm:pt>
    <dgm:pt modelId="{52AAAEEF-8644-47E0-BDC1-2FCD4E332A33}" type="sibTrans" cxnId="{EED75B88-110E-424B-8A89-FC561F6F1FB7}">
      <dgm:prSet/>
      <dgm:spPr/>
      <dgm:t>
        <a:bodyPr/>
        <a:lstStyle/>
        <a:p>
          <a:endParaRPr lang="en-US"/>
        </a:p>
      </dgm:t>
    </dgm:pt>
    <dgm:pt modelId="{3CE9E3FC-58B2-44A7-9175-509E2F026A23}">
      <dgm:prSet phldrT="[Texto]"/>
      <dgm:spPr/>
      <dgm:t>
        <a:bodyPr/>
        <a:lstStyle/>
        <a:p>
          <a:r>
            <a:rPr lang="es-ES" dirty="0"/>
            <a:t>B?</a:t>
          </a:r>
          <a:endParaRPr lang="en-US" dirty="0"/>
        </a:p>
      </dgm:t>
    </dgm:pt>
    <dgm:pt modelId="{B9100317-623A-40BE-87BC-63731A176A58}" type="parTrans" cxnId="{1DB681D2-B768-440C-907B-33AF155D9757}">
      <dgm:prSet/>
      <dgm:spPr/>
      <dgm:t>
        <a:bodyPr/>
        <a:lstStyle/>
        <a:p>
          <a:endParaRPr lang="en-US"/>
        </a:p>
      </dgm:t>
    </dgm:pt>
    <dgm:pt modelId="{5337B0D8-70FA-4EAE-AC2A-833A0F2D44E3}" type="sibTrans" cxnId="{1DB681D2-B768-440C-907B-33AF155D9757}">
      <dgm:prSet/>
      <dgm:spPr/>
      <dgm:t>
        <a:bodyPr/>
        <a:lstStyle/>
        <a:p>
          <a:endParaRPr lang="en-US"/>
        </a:p>
      </dgm:t>
    </dgm:pt>
    <dgm:pt modelId="{AF61B351-D276-4318-9696-C9713A7F7512}">
      <dgm:prSet phldrT="[Texto]"/>
      <dgm:spPr/>
      <dgm:t>
        <a:bodyPr/>
        <a:lstStyle/>
        <a:p>
          <a:r>
            <a:rPr lang="es-ES" dirty="0"/>
            <a:t>C?</a:t>
          </a:r>
          <a:endParaRPr lang="en-US" dirty="0"/>
        </a:p>
      </dgm:t>
    </dgm:pt>
    <dgm:pt modelId="{5DFDB008-2873-4E04-BFBF-67C7AA2B4851}" type="parTrans" cxnId="{C77B33C1-2EBE-44F0-8ED4-CCD644EC1826}">
      <dgm:prSet/>
      <dgm:spPr/>
      <dgm:t>
        <a:bodyPr/>
        <a:lstStyle/>
        <a:p>
          <a:endParaRPr lang="en-US"/>
        </a:p>
      </dgm:t>
    </dgm:pt>
    <dgm:pt modelId="{F9A9C4D8-0217-4346-9FBE-A2BC2E4543F8}" type="sibTrans" cxnId="{C77B33C1-2EBE-44F0-8ED4-CCD644EC1826}">
      <dgm:prSet/>
      <dgm:spPr/>
      <dgm:t>
        <a:bodyPr/>
        <a:lstStyle/>
        <a:p>
          <a:endParaRPr lang="en-US"/>
        </a:p>
      </dgm:t>
    </dgm:pt>
    <dgm:pt modelId="{30A4C420-3A7C-4591-9C5F-D6A6342BA41B}">
      <dgm:prSet phldrT="[Texto]"/>
      <dgm:spPr/>
      <dgm:t>
        <a:bodyPr/>
        <a:lstStyle/>
        <a:p>
          <a:r>
            <a:rPr lang="es-ES" dirty="0"/>
            <a:t>D?</a:t>
          </a:r>
          <a:endParaRPr lang="en-US" dirty="0"/>
        </a:p>
      </dgm:t>
    </dgm:pt>
    <dgm:pt modelId="{A7653427-C543-4117-A784-5908C5A1181F}" type="parTrans" cxnId="{2BB674B6-0E14-409A-82BC-5840D10EAA30}">
      <dgm:prSet/>
      <dgm:spPr/>
      <dgm:t>
        <a:bodyPr/>
        <a:lstStyle/>
        <a:p>
          <a:endParaRPr lang="en-US"/>
        </a:p>
      </dgm:t>
    </dgm:pt>
    <dgm:pt modelId="{F25204C1-9222-4A76-89B5-97265C5B55D0}" type="sibTrans" cxnId="{2BB674B6-0E14-409A-82BC-5840D10EAA30}">
      <dgm:prSet/>
      <dgm:spPr/>
      <dgm:t>
        <a:bodyPr/>
        <a:lstStyle/>
        <a:p>
          <a:endParaRPr lang="en-US"/>
        </a:p>
      </dgm:t>
    </dgm:pt>
    <dgm:pt modelId="{DA150BB3-E4FD-4167-AD02-4EE1A0C9A484}">
      <dgm:prSet phldrT="[Texto]"/>
      <dgm:spPr/>
      <dgm:t>
        <a:bodyPr/>
        <a:lstStyle/>
        <a:p>
          <a:r>
            <a:rPr lang="es-ES" dirty="0"/>
            <a:t>E?</a:t>
          </a:r>
          <a:endParaRPr lang="en-US" dirty="0"/>
        </a:p>
      </dgm:t>
    </dgm:pt>
    <dgm:pt modelId="{9A7D08BB-DCA2-4A7C-8C7D-BFADFE25AADB}" type="parTrans" cxnId="{3F4E9A03-66E2-420C-A8C0-85BC065CDD09}">
      <dgm:prSet/>
      <dgm:spPr/>
      <dgm:t>
        <a:bodyPr/>
        <a:lstStyle/>
        <a:p>
          <a:endParaRPr lang="en-US"/>
        </a:p>
      </dgm:t>
    </dgm:pt>
    <dgm:pt modelId="{C5DCA8F6-0710-4FBD-8D0B-E6888F9B81EC}" type="sibTrans" cxnId="{3F4E9A03-66E2-420C-A8C0-85BC065CDD09}">
      <dgm:prSet/>
      <dgm:spPr/>
      <dgm:t>
        <a:bodyPr/>
        <a:lstStyle/>
        <a:p>
          <a:endParaRPr lang="en-US"/>
        </a:p>
      </dgm:t>
    </dgm:pt>
    <dgm:pt modelId="{6C549853-DAAF-4942-9539-3A726633D897}">
      <dgm:prSet phldrT="[Texto]"/>
      <dgm:spPr/>
      <dgm:t>
        <a:bodyPr/>
        <a:lstStyle/>
        <a:p>
          <a:r>
            <a:rPr lang="es-ES" dirty="0"/>
            <a:t>F?</a:t>
          </a:r>
          <a:endParaRPr lang="en-US" dirty="0"/>
        </a:p>
      </dgm:t>
    </dgm:pt>
    <dgm:pt modelId="{21053AAD-52BC-4754-95AC-975AB47F31F7}" type="parTrans" cxnId="{DACD6D39-4F75-478F-97C9-BBD3784C558A}">
      <dgm:prSet/>
      <dgm:spPr/>
      <dgm:t>
        <a:bodyPr/>
        <a:lstStyle/>
        <a:p>
          <a:endParaRPr lang="en-US"/>
        </a:p>
      </dgm:t>
    </dgm:pt>
    <dgm:pt modelId="{EAE7E04D-86EF-4839-8BA6-7EE01656CFC6}" type="sibTrans" cxnId="{DACD6D39-4F75-478F-97C9-BBD3784C558A}">
      <dgm:prSet/>
      <dgm:spPr/>
      <dgm:t>
        <a:bodyPr/>
        <a:lstStyle/>
        <a:p>
          <a:endParaRPr lang="en-US"/>
        </a:p>
      </dgm:t>
    </dgm:pt>
    <dgm:pt modelId="{B979A3A1-45AA-468C-885D-E57E078A48BF}" type="pres">
      <dgm:prSet presAssocID="{DC577062-61B8-4CD3-BA5C-70BE15DB0EDF}" presName="hierChild1" presStyleCnt="0">
        <dgm:presLayoutVars>
          <dgm:chPref val="1"/>
          <dgm:dir/>
          <dgm:animOne val="branch"/>
          <dgm:animLvl val="lvl"/>
          <dgm:resizeHandles/>
        </dgm:presLayoutVars>
      </dgm:prSet>
      <dgm:spPr/>
    </dgm:pt>
    <dgm:pt modelId="{95975689-248C-4E28-806C-64FF2B83EAF4}" type="pres">
      <dgm:prSet presAssocID="{476CAC61-D89B-4098-AE78-E54E0F7E0C91}" presName="hierRoot1" presStyleCnt="0"/>
      <dgm:spPr/>
    </dgm:pt>
    <dgm:pt modelId="{724C4E65-9F69-4915-A9BF-4778F9143D6E}" type="pres">
      <dgm:prSet presAssocID="{476CAC61-D89B-4098-AE78-E54E0F7E0C91}" presName="composite" presStyleCnt="0"/>
      <dgm:spPr/>
    </dgm:pt>
    <dgm:pt modelId="{860ED68D-BB93-4E7A-BE14-9DBF832B3CB4}" type="pres">
      <dgm:prSet presAssocID="{476CAC61-D89B-4098-AE78-E54E0F7E0C91}"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68C78082-4CD9-45A6-AFF0-FE08DC340714}" type="pres">
      <dgm:prSet presAssocID="{476CAC61-D89B-4098-AE78-E54E0F7E0C91}" presName="text" presStyleLbl="revTx" presStyleIdx="0" presStyleCnt="6">
        <dgm:presLayoutVars>
          <dgm:chPref val="3"/>
        </dgm:presLayoutVars>
      </dgm:prSet>
      <dgm:spPr/>
    </dgm:pt>
    <dgm:pt modelId="{367B4C7D-3BB7-4182-8BC7-A115F2DB5E35}" type="pres">
      <dgm:prSet presAssocID="{476CAC61-D89B-4098-AE78-E54E0F7E0C91}" presName="hierChild2" presStyleCnt="0"/>
      <dgm:spPr/>
    </dgm:pt>
    <dgm:pt modelId="{7F66374C-D341-41C6-980A-DA09B33E3806}" type="pres">
      <dgm:prSet presAssocID="{B9100317-623A-40BE-87BC-63731A176A58}" presName="Name10" presStyleLbl="parChTrans1D2" presStyleIdx="0" presStyleCnt="2"/>
      <dgm:spPr/>
    </dgm:pt>
    <dgm:pt modelId="{4D47F8D3-3ADD-445A-90C1-559C1F341CBE}" type="pres">
      <dgm:prSet presAssocID="{3CE9E3FC-58B2-44A7-9175-509E2F026A23}" presName="hierRoot2" presStyleCnt="0"/>
      <dgm:spPr/>
    </dgm:pt>
    <dgm:pt modelId="{F7C20D66-9EF6-48E8-9741-621E6C6BAD94}" type="pres">
      <dgm:prSet presAssocID="{3CE9E3FC-58B2-44A7-9175-509E2F026A23}" presName="composite2" presStyleCnt="0"/>
      <dgm:spPr/>
    </dgm:pt>
    <dgm:pt modelId="{1496DF1A-C59B-4C30-9346-5E3D55BBAA89}" type="pres">
      <dgm:prSet presAssocID="{3CE9E3FC-58B2-44A7-9175-509E2F026A23}" presName="image2" presStyleLbl="node2"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D0AFD802-4C4B-4D4B-9B74-862CB4B6778F}" type="pres">
      <dgm:prSet presAssocID="{3CE9E3FC-58B2-44A7-9175-509E2F026A23}" presName="text2" presStyleLbl="revTx" presStyleIdx="1" presStyleCnt="6">
        <dgm:presLayoutVars>
          <dgm:chPref val="3"/>
        </dgm:presLayoutVars>
      </dgm:prSet>
      <dgm:spPr/>
    </dgm:pt>
    <dgm:pt modelId="{E20244F0-FA14-4CC0-A00F-FB25341696DA}" type="pres">
      <dgm:prSet presAssocID="{3CE9E3FC-58B2-44A7-9175-509E2F026A23}" presName="hierChild3" presStyleCnt="0"/>
      <dgm:spPr/>
    </dgm:pt>
    <dgm:pt modelId="{CA01A98E-6166-4D2E-A86E-0A89D8E848F2}" type="pres">
      <dgm:prSet presAssocID="{5DFDB008-2873-4E04-BFBF-67C7AA2B4851}" presName="Name17" presStyleLbl="parChTrans1D3" presStyleIdx="0" presStyleCnt="3"/>
      <dgm:spPr/>
    </dgm:pt>
    <dgm:pt modelId="{940BF034-27E6-4566-A9EB-FE598A9B148E}" type="pres">
      <dgm:prSet presAssocID="{AF61B351-D276-4318-9696-C9713A7F7512}" presName="hierRoot3" presStyleCnt="0"/>
      <dgm:spPr/>
    </dgm:pt>
    <dgm:pt modelId="{FEBC85D3-4BB8-4E49-A81D-734238721A31}" type="pres">
      <dgm:prSet presAssocID="{AF61B351-D276-4318-9696-C9713A7F7512}" presName="composite3" presStyleCnt="0"/>
      <dgm:spPr/>
    </dgm:pt>
    <dgm:pt modelId="{10FA5398-41B2-4B40-BE72-E8107B44D3EC}" type="pres">
      <dgm:prSet presAssocID="{AF61B351-D276-4318-9696-C9713A7F7512}" presName="image3" presStyleLbl="node3" presStyleIdx="0"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dgm:spPr>
    </dgm:pt>
    <dgm:pt modelId="{BC0AC21B-DCB2-420C-8DF8-870B2973C17F}" type="pres">
      <dgm:prSet presAssocID="{AF61B351-D276-4318-9696-C9713A7F7512}" presName="text3" presStyleLbl="revTx" presStyleIdx="2" presStyleCnt="6">
        <dgm:presLayoutVars>
          <dgm:chPref val="3"/>
        </dgm:presLayoutVars>
      </dgm:prSet>
      <dgm:spPr/>
    </dgm:pt>
    <dgm:pt modelId="{B0B7971E-8CFD-4E8B-930C-D27FC36293BF}" type="pres">
      <dgm:prSet presAssocID="{AF61B351-D276-4318-9696-C9713A7F7512}" presName="hierChild4" presStyleCnt="0"/>
      <dgm:spPr/>
    </dgm:pt>
    <dgm:pt modelId="{11248328-85EB-4B0E-9678-D5410F208DBE}" type="pres">
      <dgm:prSet presAssocID="{A7653427-C543-4117-A784-5908C5A1181F}" presName="Name17" presStyleLbl="parChTrans1D3" presStyleIdx="1" presStyleCnt="3"/>
      <dgm:spPr/>
    </dgm:pt>
    <dgm:pt modelId="{F828B0C6-32A8-4490-A8AC-D5692828B138}" type="pres">
      <dgm:prSet presAssocID="{30A4C420-3A7C-4591-9C5F-D6A6342BA41B}" presName="hierRoot3" presStyleCnt="0"/>
      <dgm:spPr/>
    </dgm:pt>
    <dgm:pt modelId="{10C6FE79-D8B9-4299-8FA5-57888E6081D3}" type="pres">
      <dgm:prSet presAssocID="{30A4C420-3A7C-4591-9C5F-D6A6342BA41B}" presName="composite3" presStyleCnt="0"/>
      <dgm:spPr/>
    </dgm:pt>
    <dgm:pt modelId="{AF73C6BE-39D9-471D-90D6-ECA9533EC141}" type="pres">
      <dgm:prSet presAssocID="{30A4C420-3A7C-4591-9C5F-D6A6342BA41B}" presName="image3" presStyleLbl="node3" presStyleIdx="1"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F84BDF02-0D91-40C6-9286-F58671E1D35E}" type="pres">
      <dgm:prSet presAssocID="{30A4C420-3A7C-4591-9C5F-D6A6342BA41B}" presName="text3" presStyleLbl="revTx" presStyleIdx="3" presStyleCnt="6">
        <dgm:presLayoutVars>
          <dgm:chPref val="3"/>
        </dgm:presLayoutVars>
      </dgm:prSet>
      <dgm:spPr/>
    </dgm:pt>
    <dgm:pt modelId="{29ED815E-0A79-464B-B49A-12024ECFD97D}" type="pres">
      <dgm:prSet presAssocID="{30A4C420-3A7C-4591-9C5F-D6A6342BA41B}" presName="hierChild4" presStyleCnt="0"/>
      <dgm:spPr/>
    </dgm:pt>
    <dgm:pt modelId="{73BA904B-2413-4326-8F8B-08AD4B5054D4}" type="pres">
      <dgm:prSet presAssocID="{9A7D08BB-DCA2-4A7C-8C7D-BFADFE25AADB}" presName="Name10" presStyleLbl="parChTrans1D2" presStyleIdx="1" presStyleCnt="2"/>
      <dgm:spPr/>
    </dgm:pt>
    <dgm:pt modelId="{05191B91-0A26-4AA3-89C9-AA275D0B7CA9}" type="pres">
      <dgm:prSet presAssocID="{DA150BB3-E4FD-4167-AD02-4EE1A0C9A484}" presName="hierRoot2" presStyleCnt="0"/>
      <dgm:spPr/>
    </dgm:pt>
    <dgm:pt modelId="{D8025916-3586-441C-91CB-457F85816271}" type="pres">
      <dgm:prSet presAssocID="{DA150BB3-E4FD-4167-AD02-4EE1A0C9A484}" presName="composite2" presStyleCnt="0"/>
      <dgm:spPr/>
    </dgm:pt>
    <dgm:pt modelId="{DD21F6BD-6872-4073-91EB-33A69B162230}" type="pres">
      <dgm:prSet presAssocID="{DA150BB3-E4FD-4167-AD02-4EE1A0C9A484}" presName="image2" presStyleLbl="node2" presStyleIdx="1" presStyleCnt="2"/>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 modelId="{764C1A62-F4FB-4D17-B596-469F3C884FC3}" type="pres">
      <dgm:prSet presAssocID="{DA150BB3-E4FD-4167-AD02-4EE1A0C9A484}" presName="text2" presStyleLbl="revTx" presStyleIdx="4" presStyleCnt="6">
        <dgm:presLayoutVars>
          <dgm:chPref val="3"/>
        </dgm:presLayoutVars>
      </dgm:prSet>
      <dgm:spPr/>
    </dgm:pt>
    <dgm:pt modelId="{CF808CCE-CD71-49A3-86EF-FF52B9C101CE}" type="pres">
      <dgm:prSet presAssocID="{DA150BB3-E4FD-4167-AD02-4EE1A0C9A484}" presName="hierChild3" presStyleCnt="0"/>
      <dgm:spPr/>
    </dgm:pt>
    <dgm:pt modelId="{5AD5AA7C-788A-46F4-9F56-EEB7181BB2CA}" type="pres">
      <dgm:prSet presAssocID="{21053AAD-52BC-4754-95AC-975AB47F31F7}" presName="Name17" presStyleLbl="parChTrans1D3" presStyleIdx="2" presStyleCnt="3"/>
      <dgm:spPr/>
    </dgm:pt>
    <dgm:pt modelId="{9A3E1F76-A485-4A59-80C9-E00F1375DA8F}" type="pres">
      <dgm:prSet presAssocID="{6C549853-DAAF-4942-9539-3A726633D897}" presName="hierRoot3" presStyleCnt="0"/>
      <dgm:spPr/>
    </dgm:pt>
    <dgm:pt modelId="{F0DC41B9-C56E-4845-A843-BE47E9246047}" type="pres">
      <dgm:prSet presAssocID="{6C549853-DAAF-4942-9539-3A726633D897}" presName="composite3" presStyleCnt="0"/>
      <dgm:spPr/>
    </dgm:pt>
    <dgm:pt modelId="{E23105D8-5807-497B-83EF-A294D5D8CFDC}" type="pres">
      <dgm:prSet presAssocID="{6C549853-DAAF-4942-9539-3A726633D897}" presName="image3" presStyleLbl="node3" presStyleIdx="2" presStyleCnt="3"/>
      <dgm:spPr>
        <a:blipFill>
          <a:blip xmlns:r="http://schemas.openxmlformats.org/officeDocument/2006/relationships" r:embed="rId6">
            <a:extLst>
              <a:ext uri="{28A0092B-C50C-407E-A947-70E740481C1C}">
                <a14:useLocalDpi xmlns:a14="http://schemas.microsoft.com/office/drawing/2010/main" val="0"/>
              </a:ext>
            </a:extLst>
          </a:blip>
          <a:srcRect/>
          <a:stretch>
            <a:fillRect l="-20000" r="-20000"/>
          </a:stretch>
        </a:blipFill>
      </dgm:spPr>
    </dgm:pt>
    <dgm:pt modelId="{71452DB7-659F-42D5-913A-1C19E65DB624}" type="pres">
      <dgm:prSet presAssocID="{6C549853-DAAF-4942-9539-3A726633D897}" presName="text3" presStyleLbl="revTx" presStyleIdx="5" presStyleCnt="6">
        <dgm:presLayoutVars>
          <dgm:chPref val="3"/>
        </dgm:presLayoutVars>
      </dgm:prSet>
      <dgm:spPr/>
    </dgm:pt>
    <dgm:pt modelId="{837DF50C-5798-4CC0-8011-FBA87E0A5EF1}" type="pres">
      <dgm:prSet presAssocID="{6C549853-DAAF-4942-9539-3A726633D897}" presName="hierChild4" presStyleCnt="0"/>
      <dgm:spPr/>
    </dgm:pt>
  </dgm:ptLst>
  <dgm:cxnLst>
    <dgm:cxn modelId="{3F4E9A03-66E2-420C-A8C0-85BC065CDD09}" srcId="{476CAC61-D89B-4098-AE78-E54E0F7E0C91}" destId="{DA150BB3-E4FD-4167-AD02-4EE1A0C9A484}" srcOrd="1" destOrd="0" parTransId="{9A7D08BB-DCA2-4A7C-8C7D-BFADFE25AADB}" sibTransId="{C5DCA8F6-0710-4FBD-8D0B-E6888F9B81EC}"/>
    <dgm:cxn modelId="{EDE0C60C-0263-49A7-ADE7-17F5DBDD605D}" type="presOf" srcId="{A7653427-C543-4117-A784-5908C5A1181F}" destId="{11248328-85EB-4B0E-9678-D5410F208DBE}" srcOrd="0" destOrd="0" presId="urn:microsoft.com/office/officeart/2009/layout/CirclePictureHierarchy"/>
    <dgm:cxn modelId="{D9B1311C-25F1-453C-9C62-3124F2C92F1A}" type="presOf" srcId="{6C549853-DAAF-4942-9539-3A726633D897}" destId="{71452DB7-659F-42D5-913A-1C19E65DB624}" srcOrd="0" destOrd="0" presId="urn:microsoft.com/office/officeart/2009/layout/CirclePictureHierarchy"/>
    <dgm:cxn modelId="{82F86B2B-51E4-4C61-B072-F9B995472DCE}" type="presOf" srcId="{9A7D08BB-DCA2-4A7C-8C7D-BFADFE25AADB}" destId="{73BA904B-2413-4326-8F8B-08AD4B5054D4}" srcOrd="0" destOrd="0" presId="urn:microsoft.com/office/officeart/2009/layout/CirclePictureHierarchy"/>
    <dgm:cxn modelId="{DACD6D39-4F75-478F-97C9-BBD3784C558A}" srcId="{DA150BB3-E4FD-4167-AD02-4EE1A0C9A484}" destId="{6C549853-DAAF-4942-9539-3A726633D897}" srcOrd="0" destOrd="0" parTransId="{21053AAD-52BC-4754-95AC-975AB47F31F7}" sibTransId="{EAE7E04D-86EF-4839-8BA6-7EE01656CFC6}"/>
    <dgm:cxn modelId="{1FBDAD43-6F24-4EE7-A9B4-96AD3010C011}" type="presOf" srcId="{30A4C420-3A7C-4591-9C5F-D6A6342BA41B}" destId="{F84BDF02-0D91-40C6-9286-F58671E1D35E}" srcOrd="0" destOrd="0" presId="urn:microsoft.com/office/officeart/2009/layout/CirclePictureHierarchy"/>
    <dgm:cxn modelId="{ADB7B047-037E-45E2-8E39-6C8B72C54BC7}" type="presOf" srcId="{DC577062-61B8-4CD3-BA5C-70BE15DB0EDF}" destId="{B979A3A1-45AA-468C-885D-E57E078A48BF}" srcOrd="0" destOrd="0" presId="urn:microsoft.com/office/officeart/2009/layout/CirclePictureHierarchy"/>
    <dgm:cxn modelId="{54B21B69-6386-4065-8EF4-BE6CCCACCD40}" type="presOf" srcId="{21053AAD-52BC-4754-95AC-975AB47F31F7}" destId="{5AD5AA7C-788A-46F4-9F56-EEB7181BB2CA}" srcOrd="0" destOrd="0" presId="urn:microsoft.com/office/officeart/2009/layout/CirclePictureHierarchy"/>
    <dgm:cxn modelId="{98CE0C71-EB9B-4B64-89D1-D8C691E6DE8E}" type="presOf" srcId="{3CE9E3FC-58B2-44A7-9175-509E2F026A23}" destId="{D0AFD802-4C4B-4D4B-9B74-862CB4B6778F}" srcOrd="0" destOrd="0" presId="urn:microsoft.com/office/officeart/2009/layout/CirclePictureHierarchy"/>
    <dgm:cxn modelId="{69CC147E-8052-4DD3-B6EF-B778607C187A}" type="presOf" srcId="{5DFDB008-2873-4E04-BFBF-67C7AA2B4851}" destId="{CA01A98E-6166-4D2E-A86E-0A89D8E848F2}" srcOrd="0" destOrd="0" presId="urn:microsoft.com/office/officeart/2009/layout/CirclePictureHierarchy"/>
    <dgm:cxn modelId="{EED75B88-110E-424B-8A89-FC561F6F1FB7}" srcId="{DC577062-61B8-4CD3-BA5C-70BE15DB0EDF}" destId="{476CAC61-D89B-4098-AE78-E54E0F7E0C91}" srcOrd="0" destOrd="0" parTransId="{30360F06-6ECF-419F-9638-FBE89680AF2A}" sibTransId="{52AAAEEF-8644-47E0-BDC1-2FCD4E332A33}"/>
    <dgm:cxn modelId="{6CACC88C-6D55-46D8-90FA-3D5DDF7570F9}" type="presOf" srcId="{B9100317-623A-40BE-87BC-63731A176A58}" destId="{7F66374C-D341-41C6-980A-DA09B33E3806}" srcOrd="0" destOrd="0" presId="urn:microsoft.com/office/officeart/2009/layout/CirclePictureHierarchy"/>
    <dgm:cxn modelId="{CA4FE296-E7F9-46C5-87D1-E0A5136C46FF}" type="presOf" srcId="{476CAC61-D89B-4098-AE78-E54E0F7E0C91}" destId="{68C78082-4CD9-45A6-AFF0-FE08DC340714}" srcOrd="0" destOrd="0" presId="urn:microsoft.com/office/officeart/2009/layout/CirclePictureHierarchy"/>
    <dgm:cxn modelId="{AC35E19D-FEF4-48BA-9C7D-54432C33C5C7}" type="presOf" srcId="{DA150BB3-E4FD-4167-AD02-4EE1A0C9A484}" destId="{764C1A62-F4FB-4D17-B596-469F3C884FC3}" srcOrd="0" destOrd="0" presId="urn:microsoft.com/office/officeart/2009/layout/CirclePictureHierarchy"/>
    <dgm:cxn modelId="{933654B6-0FC6-4DDE-8AE8-6DA4E4E2861A}" type="presOf" srcId="{AF61B351-D276-4318-9696-C9713A7F7512}" destId="{BC0AC21B-DCB2-420C-8DF8-870B2973C17F}" srcOrd="0" destOrd="0" presId="urn:microsoft.com/office/officeart/2009/layout/CirclePictureHierarchy"/>
    <dgm:cxn modelId="{2BB674B6-0E14-409A-82BC-5840D10EAA30}" srcId="{3CE9E3FC-58B2-44A7-9175-509E2F026A23}" destId="{30A4C420-3A7C-4591-9C5F-D6A6342BA41B}" srcOrd="1" destOrd="0" parTransId="{A7653427-C543-4117-A784-5908C5A1181F}" sibTransId="{F25204C1-9222-4A76-89B5-97265C5B55D0}"/>
    <dgm:cxn modelId="{C77B33C1-2EBE-44F0-8ED4-CCD644EC1826}" srcId="{3CE9E3FC-58B2-44A7-9175-509E2F026A23}" destId="{AF61B351-D276-4318-9696-C9713A7F7512}" srcOrd="0" destOrd="0" parTransId="{5DFDB008-2873-4E04-BFBF-67C7AA2B4851}" sibTransId="{F9A9C4D8-0217-4346-9FBE-A2BC2E4543F8}"/>
    <dgm:cxn modelId="{1DB681D2-B768-440C-907B-33AF155D9757}" srcId="{476CAC61-D89B-4098-AE78-E54E0F7E0C91}" destId="{3CE9E3FC-58B2-44A7-9175-509E2F026A23}" srcOrd="0" destOrd="0" parTransId="{B9100317-623A-40BE-87BC-63731A176A58}" sibTransId="{5337B0D8-70FA-4EAE-AC2A-833A0F2D44E3}"/>
    <dgm:cxn modelId="{CF9CC09C-F406-4C24-95B7-20C30458BE5F}" type="presParOf" srcId="{B979A3A1-45AA-468C-885D-E57E078A48BF}" destId="{95975689-248C-4E28-806C-64FF2B83EAF4}" srcOrd="0" destOrd="0" presId="urn:microsoft.com/office/officeart/2009/layout/CirclePictureHierarchy"/>
    <dgm:cxn modelId="{BBF0D5D0-2902-42F6-83C2-97FB3B654941}" type="presParOf" srcId="{95975689-248C-4E28-806C-64FF2B83EAF4}" destId="{724C4E65-9F69-4915-A9BF-4778F9143D6E}" srcOrd="0" destOrd="0" presId="urn:microsoft.com/office/officeart/2009/layout/CirclePictureHierarchy"/>
    <dgm:cxn modelId="{9E2A63B1-BE4F-465C-8539-D6A3652999EA}" type="presParOf" srcId="{724C4E65-9F69-4915-A9BF-4778F9143D6E}" destId="{860ED68D-BB93-4E7A-BE14-9DBF832B3CB4}" srcOrd="0" destOrd="0" presId="urn:microsoft.com/office/officeart/2009/layout/CirclePictureHierarchy"/>
    <dgm:cxn modelId="{C009A3BB-0C3D-4377-BF6D-42F44ACE85C0}" type="presParOf" srcId="{724C4E65-9F69-4915-A9BF-4778F9143D6E}" destId="{68C78082-4CD9-45A6-AFF0-FE08DC340714}" srcOrd="1" destOrd="0" presId="urn:microsoft.com/office/officeart/2009/layout/CirclePictureHierarchy"/>
    <dgm:cxn modelId="{F9CDD4EE-7FCF-49F7-89B4-138B0B7D3793}" type="presParOf" srcId="{95975689-248C-4E28-806C-64FF2B83EAF4}" destId="{367B4C7D-3BB7-4182-8BC7-A115F2DB5E35}" srcOrd="1" destOrd="0" presId="urn:microsoft.com/office/officeart/2009/layout/CirclePictureHierarchy"/>
    <dgm:cxn modelId="{B0AD6D7A-C1F5-4CE9-BA35-8D32A20D50B7}" type="presParOf" srcId="{367B4C7D-3BB7-4182-8BC7-A115F2DB5E35}" destId="{7F66374C-D341-41C6-980A-DA09B33E3806}" srcOrd="0" destOrd="0" presId="urn:microsoft.com/office/officeart/2009/layout/CirclePictureHierarchy"/>
    <dgm:cxn modelId="{5A9F7BA4-677D-456C-BB2B-876151115280}" type="presParOf" srcId="{367B4C7D-3BB7-4182-8BC7-A115F2DB5E35}" destId="{4D47F8D3-3ADD-445A-90C1-559C1F341CBE}" srcOrd="1" destOrd="0" presId="urn:microsoft.com/office/officeart/2009/layout/CirclePictureHierarchy"/>
    <dgm:cxn modelId="{A06D081B-0BE3-4EDE-B031-A398FD4AF73B}" type="presParOf" srcId="{4D47F8D3-3ADD-445A-90C1-559C1F341CBE}" destId="{F7C20D66-9EF6-48E8-9741-621E6C6BAD94}" srcOrd="0" destOrd="0" presId="urn:microsoft.com/office/officeart/2009/layout/CirclePictureHierarchy"/>
    <dgm:cxn modelId="{ED31E65F-476E-4BAF-824A-0DB05084D09F}" type="presParOf" srcId="{F7C20D66-9EF6-48E8-9741-621E6C6BAD94}" destId="{1496DF1A-C59B-4C30-9346-5E3D55BBAA89}" srcOrd="0" destOrd="0" presId="urn:microsoft.com/office/officeart/2009/layout/CirclePictureHierarchy"/>
    <dgm:cxn modelId="{A6ED1B80-4A6C-4816-B3A5-D71D33E22D7E}" type="presParOf" srcId="{F7C20D66-9EF6-48E8-9741-621E6C6BAD94}" destId="{D0AFD802-4C4B-4D4B-9B74-862CB4B6778F}" srcOrd="1" destOrd="0" presId="urn:microsoft.com/office/officeart/2009/layout/CirclePictureHierarchy"/>
    <dgm:cxn modelId="{C6CD14FA-9E6E-4558-B221-2566225E5BA7}" type="presParOf" srcId="{4D47F8D3-3ADD-445A-90C1-559C1F341CBE}" destId="{E20244F0-FA14-4CC0-A00F-FB25341696DA}" srcOrd="1" destOrd="0" presId="urn:microsoft.com/office/officeart/2009/layout/CirclePictureHierarchy"/>
    <dgm:cxn modelId="{26B188D1-4A05-4DC1-9903-15D414614A26}" type="presParOf" srcId="{E20244F0-FA14-4CC0-A00F-FB25341696DA}" destId="{CA01A98E-6166-4D2E-A86E-0A89D8E848F2}" srcOrd="0" destOrd="0" presId="urn:microsoft.com/office/officeart/2009/layout/CirclePictureHierarchy"/>
    <dgm:cxn modelId="{1232589A-FF80-4536-BAEF-600148CD84B3}" type="presParOf" srcId="{E20244F0-FA14-4CC0-A00F-FB25341696DA}" destId="{940BF034-27E6-4566-A9EB-FE598A9B148E}" srcOrd="1" destOrd="0" presId="urn:microsoft.com/office/officeart/2009/layout/CirclePictureHierarchy"/>
    <dgm:cxn modelId="{A18CED5A-BA3E-4CF9-B3AA-5B6DD627B545}" type="presParOf" srcId="{940BF034-27E6-4566-A9EB-FE598A9B148E}" destId="{FEBC85D3-4BB8-4E49-A81D-734238721A31}" srcOrd="0" destOrd="0" presId="urn:microsoft.com/office/officeart/2009/layout/CirclePictureHierarchy"/>
    <dgm:cxn modelId="{AA96DEAD-F9E5-409C-9B05-7ABB96BBAE49}" type="presParOf" srcId="{FEBC85D3-4BB8-4E49-A81D-734238721A31}" destId="{10FA5398-41B2-4B40-BE72-E8107B44D3EC}" srcOrd="0" destOrd="0" presId="urn:microsoft.com/office/officeart/2009/layout/CirclePictureHierarchy"/>
    <dgm:cxn modelId="{D7790F20-CDCF-414A-88CF-B4897454928D}" type="presParOf" srcId="{FEBC85D3-4BB8-4E49-A81D-734238721A31}" destId="{BC0AC21B-DCB2-420C-8DF8-870B2973C17F}" srcOrd="1" destOrd="0" presId="urn:microsoft.com/office/officeart/2009/layout/CirclePictureHierarchy"/>
    <dgm:cxn modelId="{976E3651-3966-4D9A-89B6-EF329FF37EFB}" type="presParOf" srcId="{940BF034-27E6-4566-A9EB-FE598A9B148E}" destId="{B0B7971E-8CFD-4E8B-930C-D27FC36293BF}" srcOrd="1" destOrd="0" presId="urn:microsoft.com/office/officeart/2009/layout/CirclePictureHierarchy"/>
    <dgm:cxn modelId="{64BFD0D0-E7A1-486D-9A5E-21C5EA77B1A4}" type="presParOf" srcId="{E20244F0-FA14-4CC0-A00F-FB25341696DA}" destId="{11248328-85EB-4B0E-9678-D5410F208DBE}" srcOrd="2" destOrd="0" presId="urn:microsoft.com/office/officeart/2009/layout/CirclePictureHierarchy"/>
    <dgm:cxn modelId="{02877D21-23D1-4CF9-8D5F-960652F5D998}" type="presParOf" srcId="{E20244F0-FA14-4CC0-A00F-FB25341696DA}" destId="{F828B0C6-32A8-4490-A8AC-D5692828B138}" srcOrd="3" destOrd="0" presId="urn:microsoft.com/office/officeart/2009/layout/CirclePictureHierarchy"/>
    <dgm:cxn modelId="{ED3D0E29-F6C1-4F6F-BDFE-D2B38B2C8CBD}" type="presParOf" srcId="{F828B0C6-32A8-4490-A8AC-D5692828B138}" destId="{10C6FE79-D8B9-4299-8FA5-57888E6081D3}" srcOrd="0" destOrd="0" presId="urn:microsoft.com/office/officeart/2009/layout/CirclePictureHierarchy"/>
    <dgm:cxn modelId="{04A355EA-C7DF-4443-966A-692B01199AEA}" type="presParOf" srcId="{10C6FE79-D8B9-4299-8FA5-57888E6081D3}" destId="{AF73C6BE-39D9-471D-90D6-ECA9533EC141}" srcOrd="0" destOrd="0" presId="urn:microsoft.com/office/officeart/2009/layout/CirclePictureHierarchy"/>
    <dgm:cxn modelId="{8600C098-F3FB-47D9-B135-8C4752E64672}" type="presParOf" srcId="{10C6FE79-D8B9-4299-8FA5-57888E6081D3}" destId="{F84BDF02-0D91-40C6-9286-F58671E1D35E}" srcOrd="1" destOrd="0" presId="urn:microsoft.com/office/officeart/2009/layout/CirclePictureHierarchy"/>
    <dgm:cxn modelId="{AB09BCD9-9778-4219-A88C-E5E765B3A87B}" type="presParOf" srcId="{F828B0C6-32A8-4490-A8AC-D5692828B138}" destId="{29ED815E-0A79-464B-B49A-12024ECFD97D}" srcOrd="1" destOrd="0" presId="urn:microsoft.com/office/officeart/2009/layout/CirclePictureHierarchy"/>
    <dgm:cxn modelId="{686F3880-58BC-4F90-9781-CF706EE0A0B6}" type="presParOf" srcId="{367B4C7D-3BB7-4182-8BC7-A115F2DB5E35}" destId="{73BA904B-2413-4326-8F8B-08AD4B5054D4}" srcOrd="2" destOrd="0" presId="urn:microsoft.com/office/officeart/2009/layout/CirclePictureHierarchy"/>
    <dgm:cxn modelId="{22EDAE10-2070-4393-A728-5CCFCFA9B926}" type="presParOf" srcId="{367B4C7D-3BB7-4182-8BC7-A115F2DB5E35}" destId="{05191B91-0A26-4AA3-89C9-AA275D0B7CA9}" srcOrd="3" destOrd="0" presId="urn:microsoft.com/office/officeart/2009/layout/CirclePictureHierarchy"/>
    <dgm:cxn modelId="{CB80315C-D9AD-40BA-83FA-53008E5FA9AE}" type="presParOf" srcId="{05191B91-0A26-4AA3-89C9-AA275D0B7CA9}" destId="{D8025916-3586-441C-91CB-457F85816271}" srcOrd="0" destOrd="0" presId="urn:microsoft.com/office/officeart/2009/layout/CirclePictureHierarchy"/>
    <dgm:cxn modelId="{F8B4CE52-DF89-40F8-8404-7D7CD046B04E}" type="presParOf" srcId="{D8025916-3586-441C-91CB-457F85816271}" destId="{DD21F6BD-6872-4073-91EB-33A69B162230}" srcOrd="0" destOrd="0" presId="urn:microsoft.com/office/officeart/2009/layout/CirclePictureHierarchy"/>
    <dgm:cxn modelId="{4FBC9A54-E19D-4DA1-8C86-2C2FA1E30EAD}" type="presParOf" srcId="{D8025916-3586-441C-91CB-457F85816271}" destId="{764C1A62-F4FB-4D17-B596-469F3C884FC3}" srcOrd="1" destOrd="0" presId="urn:microsoft.com/office/officeart/2009/layout/CirclePictureHierarchy"/>
    <dgm:cxn modelId="{804C0935-3720-441C-86D6-F481DA14BFBD}" type="presParOf" srcId="{05191B91-0A26-4AA3-89C9-AA275D0B7CA9}" destId="{CF808CCE-CD71-49A3-86EF-FF52B9C101CE}" srcOrd="1" destOrd="0" presId="urn:microsoft.com/office/officeart/2009/layout/CirclePictureHierarchy"/>
    <dgm:cxn modelId="{D11BE2F5-B0D2-41EC-89B1-4783BF68572B}" type="presParOf" srcId="{CF808CCE-CD71-49A3-86EF-FF52B9C101CE}" destId="{5AD5AA7C-788A-46F4-9F56-EEB7181BB2CA}" srcOrd="0" destOrd="0" presId="urn:microsoft.com/office/officeart/2009/layout/CirclePictureHierarchy"/>
    <dgm:cxn modelId="{8A66170F-1D31-4D5B-9004-244C234411CB}" type="presParOf" srcId="{CF808CCE-CD71-49A3-86EF-FF52B9C101CE}" destId="{9A3E1F76-A485-4A59-80C9-E00F1375DA8F}" srcOrd="1" destOrd="0" presId="urn:microsoft.com/office/officeart/2009/layout/CirclePictureHierarchy"/>
    <dgm:cxn modelId="{EBAA6882-5EDA-4531-84AB-96688E7C26C2}" type="presParOf" srcId="{9A3E1F76-A485-4A59-80C9-E00F1375DA8F}" destId="{F0DC41B9-C56E-4845-A843-BE47E9246047}" srcOrd="0" destOrd="0" presId="urn:microsoft.com/office/officeart/2009/layout/CirclePictureHierarchy"/>
    <dgm:cxn modelId="{865E0A22-344C-47CC-89D2-D29387E27CDD}" type="presParOf" srcId="{F0DC41B9-C56E-4845-A843-BE47E9246047}" destId="{E23105D8-5807-497B-83EF-A294D5D8CFDC}" srcOrd="0" destOrd="0" presId="urn:microsoft.com/office/officeart/2009/layout/CirclePictureHierarchy"/>
    <dgm:cxn modelId="{80C313F7-C60B-4193-AEF4-A59938A6ABC6}" type="presParOf" srcId="{F0DC41B9-C56E-4845-A843-BE47E9246047}" destId="{71452DB7-659F-42D5-913A-1C19E65DB624}" srcOrd="1" destOrd="0" presId="urn:microsoft.com/office/officeart/2009/layout/CirclePictureHierarchy"/>
    <dgm:cxn modelId="{436FC80C-FDA6-4692-B270-A3455AE49124}" type="presParOf" srcId="{9A3E1F76-A485-4A59-80C9-E00F1375DA8F}" destId="{837DF50C-5798-4CC0-8011-FBA87E0A5EF1}"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0AD774-6CE3-48CD-BE16-8343FED96E83}"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16C3CD6E-2FDB-4DA1-BE31-35D93075EDD9}">
      <dgm:prSet phldrT="[Texto]"/>
      <dgm:spPr/>
      <dgm:t>
        <a:bodyPr/>
        <a:lstStyle/>
        <a:p>
          <a:r>
            <a:rPr lang="en-US" dirty="0"/>
            <a:t>Listening</a:t>
          </a:r>
        </a:p>
      </dgm:t>
    </dgm:pt>
    <dgm:pt modelId="{9AA4FC38-9C22-4381-9C9B-90654FFC080F}" type="parTrans" cxnId="{90A55BF7-8BA7-4093-BD2A-DA7A1A8A7C51}">
      <dgm:prSet/>
      <dgm:spPr/>
      <dgm:t>
        <a:bodyPr/>
        <a:lstStyle/>
        <a:p>
          <a:endParaRPr lang="en-US"/>
        </a:p>
      </dgm:t>
    </dgm:pt>
    <dgm:pt modelId="{A325F358-0C90-4C9D-A36C-EC301FD997B5}" type="sibTrans" cxnId="{90A55BF7-8BA7-4093-BD2A-DA7A1A8A7C51}">
      <dgm:prSet/>
      <dgm:spPr>
        <a:blipFill>
          <a:blip xmlns:r="http://schemas.openxmlformats.org/officeDocument/2006/relationships" r:embed="rId1"/>
          <a:srcRect/>
          <a:stretch>
            <a:fillRect t="-8000" b="-8000"/>
          </a:stretch>
        </a:blipFill>
      </dgm:spPr>
      <dgm:t>
        <a:bodyPr/>
        <a:lstStyle/>
        <a:p>
          <a:endParaRPr lang="en-US"/>
        </a:p>
      </dgm:t>
    </dgm:pt>
    <dgm:pt modelId="{901347E2-DF0A-480F-A3D6-9BE8B35B9413}">
      <dgm:prSet phldrT="[Texto]"/>
      <dgm:spPr/>
      <dgm:t>
        <a:bodyPr/>
        <a:lstStyle/>
        <a:p>
          <a:r>
            <a:rPr lang="en-US" dirty="0"/>
            <a:t>Vocabulary</a:t>
          </a:r>
        </a:p>
      </dgm:t>
    </dgm:pt>
    <dgm:pt modelId="{C25C24FF-9F92-45F5-87C2-3113289F7DD6}" type="parTrans" cxnId="{7B7F1824-5424-4BA8-B961-AE7F3B67ACCF}">
      <dgm:prSet/>
      <dgm:spPr/>
      <dgm:t>
        <a:bodyPr/>
        <a:lstStyle/>
        <a:p>
          <a:endParaRPr lang="en-US"/>
        </a:p>
      </dgm:t>
    </dgm:pt>
    <dgm:pt modelId="{8A372027-1054-4A2D-89B5-72F50A3D321A}" type="sibTrans" cxnId="{7B7F1824-5424-4BA8-B961-AE7F3B67ACCF}">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dgm:spPr>
      <dgm:t>
        <a:bodyPr/>
        <a:lstStyle/>
        <a:p>
          <a:endParaRPr lang="en-US"/>
        </a:p>
      </dgm:t>
    </dgm:pt>
    <dgm:pt modelId="{32DD1217-2817-402F-BC14-6B315BA6F629}" type="pres">
      <dgm:prSet presAssocID="{FB0AD774-6CE3-48CD-BE16-8343FED96E83}" presName="Name0" presStyleCnt="0">
        <dgm:presLayoutVars>
          <dgm:chMax val="21"/>
          <dgm:chPref val="21"/>
        </dgm:presLayoutVars>
      </dgm:prSet>
      <dgm:spPr/>
    </dgm:pt>
    <dgm:pt modelId="{561AF20C-85FC-4F3B-A8BA-441869890B49}" type="pres">
      <dgm:prSet presAssocID="{16C3CD6E-2FDB-4DA1-BE31-35D93075EDD9}" presName="text1" presStyleCnt="0"/>
      <dgm:spPr/>
    </dgm:pt>
    <dgm:pt modelId="{6ADA8E7C-A357-47E4-9F4B-918920D15797}" type="pres">
      <dgm:prSet presAssocID="{16C3CD6E-2FDB-4DA1-BE31-35D93075EDD9}" presName="textRepeatNode" presStyleLbl="alignNode1" presStyleIdx="0" presStyleCnt="2">
        <dgm:presLayoutVars>
          <dgm:chMax val="0"/>
          <dgm:chPref val="0"/>
          <dgm:bulletEnabled val="1"/>
        </dgm:presLayoutVars>
      </dgm:prSet>
      <dgm:spPr/>
    </dgm:pt>
    <dgm:pt modelId="{D5CE40E5-5824-4A5D-A62A-9631EECE2B30}" type="pres">
      <dgm:prSet presAssocID="{16C3CD6E-2FDB-4DA1-BE31-35D93075EDD9}" presName="textaccent1" presStyleCnt="0"/>
      <dgm:spPr/>
    </dgm:pt>
    <dgm:pt modelId="{03AF11EC-51C1-447D-AFE8-5518B7574EDF}" type="pres">
      <dgm:prSet presAssocID="{16C3CD6E-2FDB-4DA1-BE31-35D93075EDD9}" presName="accentRepeatNode" presStyleLbl="solidAlignAcc1" presStyleIdx="0" presStyleCnt="4"/>
      <dgm:spPr/>
    </dgm:pt>
    <dgm:pt modelId="{25799048-EB21-4384-B4AC-11F5A5FF3473}" type="pres">
      <dgm:prSet presAssocID="{A325F358-0C90-4C9D-A36C-EC301FD997B5}" presName="image1" presStyleCnt="0"/>
      <dgm:spPr/>
    </dgm:pt>
    <dgm:pt modelId="{E7224EBE-D4DE-435F-B030-EB186E999B7A}" type="pres">
      <dgm:prSet presAssocID="{A325F358-0C90-4C9D-A36C-EC301FD997B5}" presName="imageRepeatNode" presStyleLbl="alignAcc1" presStyleIdx="0" presStyleCnt="2"/>
      <dgm:spPr/>
    </dgm:pt>
    <dgm:pt modelId="{BDB94991-A656-42B8-B6B8-827D51692BDA}" type="pres">
      <dgm:prSet presAssocID="{A325F358-0C90-4C9D-A36C-EC301FD997B5}" presName="imageaccent1" presStyleCnt="0"/>
      <dgm:spPr/>
    </dgm:pt>
    <dgm:pt modelId="{22ADA53F-9A2D-4B14-A813-4179994E6D7A}" type="pres">
      <dgm:prSet presAssocID="{A325F358-0C90-4C9D-A36C-EC301FD997B5}" presName="accentRepeatNode" presStyleLbl="solidAlignAcc1" presStyleIdx="1" presStyleCnt="4"/>
      <dgm:spPr/>
    </dgm:pt>
    <dgm:pt modelId="{1C1897C5-B451-4431-85BC-E29136179706}" type="pres">
      <dgm:prSet presAssocID="{901347E2-DF0A-480F-A3D6-9BE8B35B9413}" presName="text2" presStyleCnt="0"/>
      <dgm:spPr/>
    </dgm:pt>
    <dgm:pt modelId="{60903AB8-B017-4EAC-8FA3-FBC899D0FF9A}" type="pres">
      <dgm:prSet presAssocID="{901347E2-DF0A-480F-A3D6-9BE8B35B9413}" presName="textRepeatNode" presStyleLbl="alignNode1" presStyleIdx="1" presStyleCnt="2">
        <dgm:presLayoutVars>
          <dgm:chMax val="0"/>
          <dgm:chPref val="0"/>
          <dgm:bulletEnabled val="1"/>
        </dgm:presLayoutVars>
      </dgm:prSet>
      <dgm:spPr/>
    </dgm:pt>
    <dgm:pt modelId="{D3EC93AC-30AD-448C-9827-F29EB4973B2B}" type="pres">
      <dgm:prSet presAssocID="{901347E2-DF0A-480F-A3D6-9BE8B35B9413}" presName="textaccent2" presStyleCnt="0"/>
      <dgm:spPr/>
    </dgm:pt>
    <dgm:pt modelId="{44A71019-D9CC-4D5F-8C92-77136B227831}" type="pres">
      <dgm:prSet presAssocID="{901347E2-DF0A-480F-A3D6-9BE8B35B9413}" presName="accentRepeatNode" presStyleLbl="solidAlignAcc1" presStyleIdx="2" presStyleCnt="4"/>
      <dgm:spPr/>
    </dgm:pt>
    <dgm:pt modelId="{2D1F18DB-13C6-435A-8C25-32D060ED2A14}" type="pres">
      <dgm:prSet presAssocID="{8A372027-1054-4A2D-89B5-72F50A3D321A}" presName="image2" presStyleCnt="0"/>
      <dgm:spPr/>
    </dgm:pt>
    <dgm:pt modelId="{3F6D3414-977E-44BB-9455-161F9258E5CC}" type="pres">
      <dgm:prSet presAssocID="{8A372027-1054-4A2D-89B5-72F50A3D321A}" presName="imageRepeatNode" presStyleLbl="alignAcc1" presStyleIdx="1" presStyleCnt="2"/>
      <dgm:spPr/>
    </dgm:pt>
    <dgm:pt modelId="{4B88D7C3-DA56-479C-9D4A-307047279426}" type="pres">
      <dgm:prSet presAssocID="{8A372027-1054-4A2D-89B5-72F50A3D321A}" presName="imageaccent2" presStyleCnt="0"/>
      <dgm:spPr/>
    </dgm:pt>
    <dgm:pt modelId="{4201C63D-56AC-4BE6-A415-E2EA9860EF06}" type="pres">
      <dgm:prSet presAssocID="{8A372027-1054-4A2D-89B5-72F50A3D321A}" presName="accentRepeatNode" presStyleLbl="solidAlignAcc1" presStyleIdx="3" presStyleCnt="4"/>
      <dgm:spPr/>
    </dgm:pt>
  </dgm:ptLst>
  <dgm:cxnLst>
    <dgm:cxn modelId="{7B7F1824-5424-4BA8-B961-AE7F3B67ACCF}" srcId="{FB0AD774-6CE3-48CD-BE16-8343FED96E83}" destId="{901347E2-DF0A-480F-A3D6-9BE8B35B9413}" srcOrd="1" destOrd="0" parTransId="{C25C24FF-9F92-45F5-87C2-3113289F7DD6}" sibTransId="{8A372027-1054-4A2D-89B5-72F50A3D321A}"/>
    <dgm:cxn modelId="{8200DE6C-45C4-4821-B7CE-B2851C89D84A}" type="presOf" srcId="{901347E2-DF0A-480F-A3D6-9BE8B35B9413}" destId="{60903AB8-B017-4EAC-8FA3-FBC899D0FF9A}" srcOrd="0" destOrd="0" presId="urn:microsoft.com/office/officeart/2008/layout/HexagonCluster"/>
    <dgm:cxn modelId="{785DA3A2-7642-443E-A0A6-C7E815B31440}" type="presOf" srcId="{8A372027-1054-4A2D-89B5-72F50A3D321A}" destId="{3F6D3414-977E-44BB-9455-161F9258E5CC}" srcOrd="0" destOrd="0" presId="urn:microsoft.com/office/officeart/2008/layout/HexagonCluster"/>
    <dgm:cxn modelId="{08C0DBA6-0086-4126-9BF5-4F59F34E970D}" type="presOf" srcId="{16C3CD6E-2FDB-4DA1-BE31-35D93075EDD9}" destId="{6ADA8E7C-A357-47E4-9F4B-918920D15797}" srcOrd="0" destOrd="0" presId="urn:microsoft.com/office/officeart/2008/layout/HexagonCluster"/>
    <dgm:cxn modelId="{FF49B9B4-65FD-4B71-B5CD-FFEDFE0D1558}" type="presOf" srcId="{A325F358-0C90-4C9D-A36C-EC301FD997B5}" destId="{E7224EBE-D4DE-435F-B030-EB186E999B7A}" srcOrd="0" destOrd="0" presId="urn:microsoft.com/office/officeart/2008/layout/HexagonCluster"/>
    <dgm:cxn modelId="{D59BDBB9-9BF1-453C-A944-CC1FCDA5374F}" type="presOf" srcId="{FB0AD774-6CE3-48CD-BE16-8343FED96E83}" destId="{32DD1217-2817-402F-BC14-6B315BA6F629}" srcOrd="0" destOrd="0" presId="urn:microsoft.com/office/officeart/2008/layout/HexagonCluster"/>
    <dgm:cxn modelId="{90A55BF7-8BA7-4093-BD2A-DA7A1A8A7C51}" srcId="{FB0AD774-6CE3-48CD-BE16-8343FED96E83}" destId="{16C3CD6E-2FDB-4DA1-BE31-35D93075EDD9}" srcOrd="0" destOrd="0" parTransId="{9AA4FC38-9C22-4381-9C9B-90654FFC080F}" sibTransId="{A325F358-0C90-4C9D-A36C-EC301FD997B5}"/>
    <dgm:cxn modelId="{70AC5B7C-5F48-4E87-BF31-8F47ED2C8855}" type="presParOf" srcId="{32DD1217-2817-402F-BC14-6B315BA6F629}" destId="{561AF20C-85FC-4F3B-A8BA-441869890B49}" srcOrd="0" destOrd="0" presId="urn:microsoft.com/office/officeart/2008/layout/HexagonCluster"/>
    <dgm:cxn modelId="{17886438-CEBF-4B02-B8CC-BF9B481F25D0}" type="presParOf" srcId="{561AF20C-85FC-4F3B-A8BA-441869890B49}" destId="{6ADA8E7C-A357-47E4-9F4B-918920D15797}" srcOrd="0" destOrd="0" presId="urn:microsoft.com/office/officeart/2008/layout/HexagonCluster"/>
    <dgm:cxn modelId="{C2011C01-0B7C-49FF-968C-19A8750DFC35}" type="presParOf" srcId="{32DD1217-2817-402F-BC14-6B315BA6F629}" destId="{D5CE40E5-5824-4A5D-A62A-9631EECE2B30}" srcOrd="1" destOrd="0" presId="urn:microsoft.com/office/officeart/2008/layout/HexagonCluster"/>
    <dgm:cxn modelId="{33BAEC2D-A82D-4097-8AB3-5262B2C4E571}" type="presParOf" srcId="{D5CE40E5-5824-4A5D-A62A-9631EECE2B30}" destId="{03AF11EC-51C1-447D-AFE8-5518B7574EDF}" srcOrd="0" destOrd="0" presId="urn:microsoft.com/office/officeart/2008/layout/HexagonCluster"/>
    <dgm:cxn modelId="{5AA0402C-84BD-47AF-8550-0D2A23325F5E}" type="presParOf" srcId="{32DD1217-2817-402F-BC14-6B315BA6F629}" destId="{25799048-EB21-4384-B4AC-11F5A5FF3473}" srcOrd="2" destOrd="0" presId="urn:microsoft.com/office/officeart/2008/layout/HexagonCluster"/>
    <dgm:cxn modelId="{9FB48E96-647F-4164-AC05-2EE4BCFA981C}" type="presParOf" srcId="{25799048-EB21-4384-B4AC-11F5A5FF3473}" destId="{E7224EBE-D4DE-435F-B030-EB186E999B7A}" srcOrd="0" destOrd="0" presId="urn:microsoft.com/office/officeart/2008/layout/HexagonCluster"/>
    <dgm:cxn modelId="{CFDFBB48-21A4-4479-80C5-8283EDE1BC05}" type="presParOf" srcId="{32DD1217-2817-402F-BC14-6B315BA6F629}" destId="{BDB94991-A656-42B8-B6B8-827D51692BDA}" srcOrd="3" destOrd="0" presId="urn:microsoft.com/office/officeart/2008/layout/HexagonCluster"/>
    <dgm:cxn modelId="{3989CDA2-570B-4182-A804-85E9A4E81A09}" type="presParOf" srcId="{BDB94991-A656-42B8-B6B8-827D51692BDA}" destId="{22ADA53F-9A2D-4B14-A813-4179994E6D7A}" srcOrd="0" destOrd="0" presId="urn:microsoft.com/office/officeart/2008/layout/HexagonCluster"/>
    <dgm:cxn modelId="{222F173C-4F48-47E7-94A9-F801078320B4}" type="presParOf" srcId="{32DD1217-2817-402F-BC14-6B315BA6F629}" destId="{1C1897C5-B451-4431-85BC-E29136179706}" srcOrd="4" destOrd="0" presId="urn:microsoft.com/office/officeart/2008/layout/HexagonCluster"/>
    <dgm:cxn modelId="{CAEA8617-9A2D-4B50-A961-69C38A6C2C48}" type="presParOf" srcId="{1C1897C5-B451-4431-85BC-E29136179706}" destId="{60903AB8-B017-4EAC-8FA3-FBC899D0FF9A}" srcOrd="0" destOrd="0" presId="urn:microsoft.com/office/officeart/2008/layout/HexagonCluster"/>
    <dgm:cxn modelId="{9E017E04-C8E0-4D0A-A392-1B819DDA91C9}" type="presParOf" srcId="{32DD1217-2817-402F-BC14-6B315BA6F629}" destId="{D3EC93AC-30AD-448C-9827-F29EB4973B2B}" srcOrd="5" destOrd="0" presId="urn:microsoft.com/office/officeart/2008/layout/HexagonCluster"/>
    <dgm:cxn modelId="{DE718089-2AB5-4F10-8CD9-3B7C46E094CD}" type="presParOf" srcId="{D3EC93AC-30AD-448C-9827-F29EB4973B2B}" destId="{44A71019-D9CC-4D5F-8C92-77136B227831}" srcOrd="0" destOrd="0" presId="urn:microsoft.com/office/officeart/2008/layout/HexagonCluster"/>
    <dgm:cxn modelId="{DB8F7DCD-23F4-4DCF-9D60-81E7E2F9E2D4}" type="presParOf" srcId="{32DD1217-2817-402F-BC14-6B315BA6F629}" destId="{2D1F18DB-13C6-435A-8C25-32D060ED2A14}" srcOrd="6" destOrd="0" presId="urn:microsoft.com/office/officeart/2008/layout/HexagonCluster"/>
    <dgm:cxn modelId="{EC330EFD-E0A3-41A5-A24F-3B5BE05DCBA3}" type="presParOf" srcId="{2D1F18DB-13C6-435A-8C25-32D060ED2A14}" destId="{3F6D3414-977E-44BB-9455-161F9258E5CC}" srcOrd="0" destOrd="0" presId="urn:microsoft.com/office/officeart/2008/layout/HexagonCluster"/>
    <dgm:cxn modelId="{78A794E2-67D0-4004-949C-3A36F82EB7DD}" type="presParOf" srcId="{32DD1217-2817-402F-BC14-6B315BA6F629}" destId="{4B88D7C3-DA56-479C-9D4A-307047279426}" srcOrd="7" destOrd="0" presId="urn:microsoft.com/office/officeart/2008/layout/HexagonCluster"/>
    <dgm:cxn modelId="{E43B9EE9-6AB2-402B-B71D-B81E6F9346DB}" type="presParOf" srcId="{4B88D7C3-DA56-479C-9D4A-307047279426}" destId="{4201C63D-56AC-4BE6-A415-E2EA9860EF0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40C8F-D201-4B58-A924-E898ADC84497}">
      <dsp:nvSpPr>
        <dsp:cNvPr id="0" name=""/>
        <dsp:cNvSpPr/>
      </dsp:nvSpPr>
      <dsp:spPr>
        <a:xfrm>
          <a:off x="120215" y="903"/>
          <a:ext cx="1829817" cy="126074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A3674D-3119-4AA4-8509-BB78C45FFE68}">
      <dsp:nvSpPr>
        <dsp:cNvPr id="0" name=""/>
        <dsp:cNvSpPr/>
      </dsp:nvSpPr>
      <dsp:spPr>
        <a:xfrm>
          <a:off x="120215" y="1261647"/>
          <a:ext cx="1829817" cy="67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noProof="0" dirty="0"/>
            <a:t>Anniversary</a:t>
          </a:r>
        </a:p>
      </dsp:txBody>
      <dsp:txXfrm>
        <a:off x="120215" y="1261647"/>
        <a:ext cx="1829817" cy="678862"/>
      </dsp:txXfrm>
    </dsp:sp>
    <dsp:sp modelId="{63F6C4DB-74C4-41F8-8BFF-50EA0DFDD343}">
      <dsp:nvSpPr>
        <dsp:cNvPr id="0" name=""/>
        <dsp:cNvSpPr/>
      </dsp:nvSpPr>
      <dsp:spPr>
        <a:xfrm>
          <a:off x="2133091" y="903"/>
          <a:ext cx="1829817" cy="1260743"/>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093286-D5CC-4813-A3D6-5B8DAF60308A}">
      <dsp:nvSpPr>
        <dsp:cNvPr id="0" name=""/>
        <dsp:cNvSpPr/>
      </dsp:nvSpPr>
      <dsp:spPr>
        <a:xfrm>
          <a:off x="2133091" y="1261647"/>
          <a:ext cx="1829817" cy="67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noProof="0" dirty="0"/>
            <a:t>Birthday</a:t>
          </a:r>
        </a:p>
      </dsp:txBody>
      <dsp:txXfrm>
        <a:off x="2133091" y="1261647"/>
        <a:ext cx="1829817" cy="678862"/>
      </dsp:txXfrm>
    </dsp:sp>
    <dsp:sp modelId="{736DC518-E984-4458-BE18-B0742C5C3AF9}">
      <dsp:nvSpPr>
        <dsp:cNvPr id="0" name=""/>
        <dsp:cNvSpPr/>
      </dsp:nvSpPr>
      <dsp:spPr>
        <a:xfrm>
          <a:off x="4145967" y="903"/>
          <a:ext cx="1829817" cy="1260743"/>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77D17F-F987-4B95-93DF-EF133E4647C7}">
      <dsp:nvSpPr>
        <dsp:cNvPr id="0" name=""/>
        <dsp:cNvSpPr/>
      </dsp:nvSpPr>
      <dsp:spPr>
        <a:xfrm>
          <a:off x="4145967" y="1261647"/>
          <a:ext cx="1829817" cy="67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s-ES" sz="2200" kern="1200" dirty="0"/>
            <a:t>Christmas</a:t>
          </a:r>
          <a:endParaRPr lang="en-US" sz="2200" kern="1200" dirty="0"/>
        </a:p>
      </dsp:txBody>
      <dsp:txXfrm>
        <a:off x="4145967" y="1261647"/>
        <a:ext cx="1829817" cy="678862"/>
      </dsp:txXfrm>
    </dsp:sp>
    <dsp:sp modelId="{8C7487C9-DF09-472A-BF70-403D2AEEA96B}">
      <dsp:nvSpPr>
        <dsp:cNvPr id="0" name=""/>
        <dsp:cNvSpPr/>
      </dsp:nvSpPr>
      <dsp:spPr>
        <a:xfrm>
          <a:off x="1126653" y="2123490"/>
          <a:ext cx="1829817" cy="1260743"/>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B074F9-5F8B-42B0-BA55-A6D3ADD88C8F}">
      <dsp:nvSpPr>
        <dsp:cNvPr id="0" name=""/>
        <dsp:cNvSpPr/>
      </dsp:nvSpPr>
      <dsp:spPr>
        <a:xfrm>
          <a:off x="1126653" y="3384234"/>
          <a:ext cx="1829817" cy="67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noProof="0" dirty="0"/>
            <a:t>Easter</a:t>
          </a:r>
        </a:p>
      </dsp:txBody>
      <dsp:txXfrm>
        <a:off x="1126653" y="3384234"/>
        <a:ext cx="1829817" cy="678862"/>
      </dsp:txXfrm>
    </dsp:sp>
    <dsp:sp modelId="{617EDEF2-B582-4617-B6DD-AA178E13E05F}">
      <dsp:nvSpPr>
        <dsp:cNvPr id="0" name=""/>
        <dsp:cNvSpPr/>
      </dsp:nvSpPr>
      <dsp:spPr>
        <a:xfrm>
          <a:off x="3139529" y="2123490"/>
          <a:ext cx="1829817" cy="1260743"/>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DA4F58-865F-4B46-AC22-1A351579077F}">
      <dsp:nvSpPr>
        <dsp:cNvPr id="0" name=""/>
        <dsp:cNvSpPr/>
      </dsp:nvSpPr>
      <dsp:spPr>
        <a:xfrm>
          <a:off x="3139529" y="3384234"/>
          <a:ext cx="1829817" cy="67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noProof="0" dirty="0"/>
            <a:t>Valentine’s</a:t>
          </a:r>
        </a:p>
      </dsp:txBody>
      <dsp:txXfrm>
        <a:off x="3139529" y="3384234"/>
        <a:ext cx="1829817" cy="678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5AA7C-788A-46F4-9F56-EEB7181BB2CA}">
      <dsp:nvSpPr>
        <dsp:cNvPr id="0" name=""/>
        <dsp:cNvSpPr/>
      </dsp:nvSpPr>
      <dsp:spPr>
        <a:xfrm>
          <a:off x="4526280" y="2716779"/>
          <a:ext cx="91440" cy="240029"/>
        </a:xfrm>
        <a:custGeom>
          <a:avLst/>
          <a:gdLst/>
          <a:ahLst/>
          <a:cxnLst/>
          <a:rect l="0" t="0" r="0" b="0"/>
          <a:pathLst>
            <a:path>
              <a:moveTo>
                <a:pt x="45720" y="0"/>
              </a:moveTo>
              <a:lnTo>
                <a:pt x="45720" y="24002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BA904B-2413-4326-8F8B-08AD4B5054D4}">
      <dsp:nvSpPr>
        <dsp:cNvPr id="0" name=""/>
        <dsp:cNvSpPr/>
      </dsp:nvSpPr>
      <dsp:spPr>
        <a:xfrm>
          <a:off x="3000375" y="1714749"/>
          <a:ext cx="1571625" cy="240030"/>
        </a:xfrm>
        <a:custGeom>
          <a:avLst/>
          <a:gdLst/>
          <a:ahLst/>
          <a:cxnLst/>
          <a:rect l="0" t="0" r="0" b="0"/>
          <a:pathLst>
            <a:path>
              <a:moveTo>
                <a:pt x="0" y="0"/>
              </a:moveTo>
              <a:lnTo>
                <a:pt x="0" y="120967"/>
              </a:lnTo>
              <a:lnTo>
                <a:pt x="1571625" y="120967"/>
              </a:lnTo>
              <a:lnTo>
                <a:pt x="1571625" y="240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48328-85EB-4B0E-9678-D5410F208DBE}">
      <dsp:nvSpPr>
        <dsp:cNvPr id="0" name=""/>
        <dsp:cNvSpPr/>
      </dsp:nvSpPr>
      <dsp:spPr>
        <a:xfrm>
          <a:off x="1428749" y="2716779"/>
          <a:ext cx="1047749" cy="240029"/>
        </a:xfrm>
        <a:custGeom>
          <a:avLst/>
          <a:gdLst/>
          <a:ahLst/>
          <a:cxnLst/>
          <a:rect l="0" t="0" r="0" b="0"/>
          <a:pathLst>
            <a:path>
              <a:moveTo>
                <a:pt x="0" y="0"/>
              </a:moveTo>
              <a:lnTo>
                <a:pt x="0" y="120967"/>
              </a:lnTo>
              <a:lnTo>
                <a:pt x="1047749" y="120967"/>
              </a:lnTo>
              <a:lnTo>
                <a:pt x="1047749" y="24002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01A98E-6166-4D2E-A86E-0A89D8E848F2}">
      <dsp:nvSpPr>
        <dsp:cNvPr id="0" name=""/>
        <dsp:cNvSpPr/>
      </dsp:nvSpPr>
      <dsp:spPr>
        <a:xfrm>
          <a:off x="380999" y="2716779"/>
          <a:ext cx="1047750" cy="240029"/>
        </a:xfrm>
        <a:custGeom>
          <a:avLst/>
          <a:gdLst/>
          <a:ahLst/>
          <a:cxnLst/>
          <a:rect l="0" t="0" r="0" b="0"/>
          <a:pathLst>
            <a:path>
              <a:moveTo>
                <a:pt x="1047750" y="0"/>
              </a:moveTo>
              <a:lnTo>
                <a:pt x="1047750" y="120967"/>
              </a:lnTo>
              <a:lnTo>
                <a:pt x="0" y="120967"/>
              </a:lnTo>
              <a:lnTo>
                <a:pt x="0" y="24002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66374C-D341-41C6-980A-DA09B33E3806}">
      <dsp:nvSpPr>
        <dsp:cNvPr id="0" name=""/>
        <dsp:cNvSpPr/>
      </dsp:nvSpPr>
      <dsp:spPr>
        <a:xfrm>
          <a:off x="1428749" y="1714749"/>
          <a:ext cx="1571625" cy="240030"/>
        </a:xfrm>
        <a:custGeom>
          <a:avLst/>
          <a:gdLst/>
          <a:ahLst/>
          <a:cxnLst/>
          <a:rect l="0" t="0" r="0" b="0"/>
          <a:pathLst>
            <a:path>
              <a:moveTo>
                <a:pt x="1571625" y="0"/>
              </a:moveTo>
              <a:lnTo>
                <a:pt x="1571625" y="120967"/>
              </a:lnTo>
              <a:lnTo>
                <a:pt x="0" y="120967"/>
              </a:lnTo>
              <a:lnTo>
                <a:pt x="0" y="240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0ED68D-BB93-4E7A-BE14-9DBF832B3CB4}">
      <dsp:nvSpPr>
        <dsp:cNvPr id="0" name=""/>
        <dsp:cNvSpPr/>
      </dsp:nvSpPr>
      <dsp:spPr>
        <a:xfrm>
          <a:off x="2619375" y="952749"/>
          <a:ext cx="761999" cy="76199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C78082-4CD9-45A6-AFF0-FE08DC340714}">
      <dsp:nvSpPr>
        <dsp:cNvPr id="0" name=""/>
        <dsp:cNvSpPr/>
      </dsp:nvSpPr>
      <dsp:spPr>
        <a:xfrm>
          <a:off x="3381375" y="950844"/>
          <a:ext cx="1143000" cy="76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A?</a:t>
          </a:r>
          <a:endParaRPr lang="en-US" sz="3600" kern="1200" dirty="0"/>
        </a:p>
      </dsp:txBody>
      <dsp:txXfrm>
        <a:off x="3381375" y="950844"/>
        <a:ext cx="1143000" cy="761999"/>
      </dsp:txXfrm>
    </dsp:sp>
    <dsp:sp modelId="{1496DF1A-C59B-4C30-9346-5E3D55BBAA89}">
      <dsp:nvSpPr>
        <dsp:cNvPr id="0" name=""/>
        <dsp:cNvSpPr/>
      </dsp:nvSpPr>
      <dsp:spPr>
        <a:xfrm>
          <a:off x="1047750" y="1954779"/>
          <a:ext cx="761999" cy="76199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AFD802-4C4B-4D4B-9B74-862CB4B6778F}">
      <dsp:nvSpPr>
        <dsp:cNvPr id="0" name=""/>
        <dsp:cNvSpPr/>
      </dsp:nvSpPr>
      <dsp:spPr>
        <a:xfrm>
          <a:off x="1809749" y="1952874"/>
          <a:ext cx="1143000" cy="76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B?</a:t>
          </a:r>
          <a:endParaRPr lang="en-US" sz="3600" kern="1200" dirty="0"/>
        </a:p>
      </dsp:txBody>
      <dsp:txXfrm>
        <a:off x="1809749" y="1952874"/>
        <a:ext cx="1143000" cy="761999"/>
      </dsp:txXfrm>
    </dsp:sp>
    <dsp:sp modelId="{10FA5398-41B2-4B40-BE72-E8107B44D3EC}">
      <dsp:nvSpPr>
        <dsp:cNvPr id="0" name=""/>
        <dsp:cNvSpPr/>
      </dsp:nvSpPr>
      <dsp:spPr>
        <a:xfrm>
          <a:off x="0" y="2956808"/>
          <a:ext cx="761999" cy="76199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0AC21B-DCB2-420C-8DF8-870B2973C17F}">
      <dsp:nvSpPr>
        <dsp:cNvPr id="0" name=""/>
        <dsp:cNvSpPr/>
      </dsp:nvSpPr>
      <dsp:spPr>
        <a:xfrm>
          <a:off x="761999" y="2954904"/>
          <a:ext cx="1143000" cy="76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C?</a:t>
          </a:r>
          <a:endParaRPr lang="en-US" sz="3600" kern="1200" dirty="0"/>
        </a:p>
      </dsp:txBody>
      <dsp:txXfrm>
        <a:off x="761999" y="2954904"/>
        <a:ext cx="1143000" cy="761999"/>
      </dsp:txXfrm>
    </dsp:sp>
    <dsp:sp modelId="{AF73C6BE-39D9-471D-90D6-ECA9533EC141}">
      <dsp:nvSpPr>
        <dsp:cNvPr id="0" name=""/>
        <dsp:cNvSpPr/>
      </dsp:nvSpPr>
      <dsp:spPr>
        <a:xfrm>
          <a:off x="2095499" y="2956808"/>
          <a:ext cx="761999" cy="76199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4BDF02-0D91-40C6-9286-F58671E1D35E}">
      <dsp:nvSpPr>
        <dsp:cNvPr id="0" name=""/>
        <dsp:cNvSpPr/>
      </dsp:nvSpPr>
      <dsp:spPr>
        <a:xfrm>
          <a:off x="2857500" y="2954904"/>
          <a:ext cx="1143000" cy="76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D?</a:t>
          </a:r>
          <a:endParaRPr lang="en-US" sz="3600" kern="1200" dirty="0"/>
        </a:p>
      </dsp:txBody>
      <dsp:txXfrm>
        <a:off x="2857500" y="2954904"/>
        <a:ext cx="1143000" cy="761999"/>
      </dsp:txXfrm>
    </dsp:sp>
    <dsp:sp modelId="{DD21F6BD-6872-4073-91EB-33A69B162230}">
      <dsp:nvSpPr>
        <dsp:cNvPr id="0" name=""/>
        <dsp:cNvSpPr/>
      </dsp:nvSpPr>
      <dsp:spPr>
        <a:xfrm>
          <a:off x="4191000" y="1954779"/>
          <a:ext cx="761999" cy="76199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4C1A62-F4FB-4D17-B596-469F3C884FC3}">
      <dsp:nvSpPr>
        <dsp:cNvPr id="0" name=""/>
        <dsp:cNvSpPr/>
      </dsp:nvSpPr>
      <dsp:spPr>
        <a:xfrm>
          <a:off x="4953000" y="1952874"/>
          <a:ext cx="1143000" cy="76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E?</a:t>
          </a:r>
          <a:endParaRPr lang="en-US" sz="3600" kern="1200" dirty="0"/>
        </a:p>
      </dsp:txBody>
      <dsp:txXfrm>
        <a:off x="4953000" y="1952874"/>
        <a:ext cx="1143000" cy="761999"/>
      </dsp:txXfrm>
    </dsp:sp>
    <dsp:sp modelId="{E23105D8-5807-497B-83EF-A294D5D8CFDC}">
      <dsp:nvSpPr>
        <dsp:cNvPr id="0" name=""/>
        <dsp:cNvSpPr/>
      </dsp:nvSpPr>
      <dsp:spPr>
        <a:xfrm>
          <a:off x="4191000" y="2956808"/>
          <a:ext cx="761999" cy="76199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452DB7-659F-42D5-913A-1C19E65DB624}">
      <dsp:nvSpPr>
        <dsp:cNvPr id="0" name=""/>
        <dsp:cNvSpPr/>
      </dsp:nvSpPr>
      <dsp:spPr>
        <a:xfrm>
          <a:off x="4953000" y="2954904"/>
          <a:ext cx="1143000" cy="761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F?</a:t>
          </a:r>
          <a:endParaRPr lang="en-US" sz="3600" kern="1200" dirty="0"/>
        </a:p>
      </dsp:txBody>
      <dsp:txXfrm>
        <a:off x="4953000" y="2954904"/>
        <a:ext cx="1143000" cy="7619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A8E7C-A357-47E4-9F4B-918920D15797}">
      <dsp:nvSpPr>
        <dsp:cNvPr id="0" name=""/>
        <dsp:cNvSpPr/>
      </dsp:nvSpPr>
      <dsp:spPr>
        <a:xfrm>
          <a:off x="1511691" y="1413629"/>
          <a:ext cx="1807940" cy="1559103"/>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Listening</a:t>
          </a:r>
        </a:p>
      </dsp:txBody>
      <dsp:txXfrm>
        <a:off x="1792278" y="1655597"/>
        <a:ext cx="1246766" cy="1075167"/>
      </dsp:txXfrm>
    </dsp:sp>
    <dsp:sp modelId="{03AF11EC-51C1-447D-AFE8-5518B7574EDF}">
      <dsp:nvSpPr>
        <dsp:cNvPr id="0" name=""/>
        <dsp:cNvSpPr/>
      </dsp:nvSpPr>
      <dsp:spPr>
        <a:xfrm>
          <a:off x="1568150" y="2102139"/>
          <a:ext cx="211243" cy="18232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224EBE-D4DE-435F-B030-EB186E999B7A}">
      <dsp:nvSpPr>
        <dsp:cNvPr id="0" name=""/>
        <dsp:cNvSpPr/>
      </dsp:nvSpPr>
      <dsp:spPr>
        <a:xfrm>
          <a:off x="0" y="573742"/>
          <a:ext cx="1807940" cy="1559103"/>
        </a:xfrm>
        <a:prstGeom prst="hexagon">
          <a:avLst>
            <a:gd name="adj" fmla="val 25000"/>
            <a:gd name="vf" fmla="val 115470"/>
          </a:avLst>
        </a:prstGeom>
        <a:blipFill>
          <a:blip xmlns:r="http://schemas.openxmlformats.org/officeDocument/2006/relationships" r:embed="rId1"/>
          <a:srcRect/>
          <a:stretch>
            <a:fillRect t="-8000" b="-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ADA53F-9A2D-4B14-A813-4179994E6D7A}">
      <dsp:nvSpPr>
        <dsp:cNvPr id="0" name=""/>
        <dsp:cNvSpPr/>
      </dsp:nvSpPr>
      <dsp:spPr>
        <a:xfrm>
          <a:off x="1231936" y="1917657"/>
          <a:ext cx="211243" cy="18232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903AB8-B017-4EAC-8FA3-FBC899D0FF9A}">
      <dsp:nvSpPr>
        <dsp:cNvPr id="0" name=""/>
        <dsp:cNvSpPr/>
      </dsp:nvSpPr>
      <dsp:spPr>
        <a:xfrm>
          <a:off x="3024017" y="573742"/>
          <a:ext cx="1807940" cy="1559103"/>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Vocabulary</a:t>
          </a:r>
        </a:p>
      </dsp:txBody>
      <dsp:txXfrm>
        <a:off x="3304604" y="815710"/>
        <a:ext cx="1246766" cy="1075167"/>
      </dsp:txXfrm>
    </dsp:sp>
    <dsp:sp modelId="{44A71019-D9CC-4D5F-8C92-77136B227831}">
      <dsp:nvSpPr>
        <dsp:cNvPr id="0" name=""/>
        <dsp:cNvSpPr/>
      </dsp:nvSpPr>
      <dsp:spPr>
        <a:xfrm>
          <a:off x="4255954" y="1917657"/>
          <a:ext cx="211243" cy="18232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6D3414-977E-44BB-9455-161F9258E5CC}">
      <dsp:nvSpPr>
        <dsp:cNvPr id="0" name=""/>
        <dsp:cNvSpPr/>
      </dsp:nvSpPr>
      <dsp:spPr>
        <a:xfrm>
          <a:off x="4535709" y="1413629"/>
          <a:ext cx="1807940" cy="1559103"/>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1C63D-56AC-4BE6-A415-E2EA9860EF06}">
      <dsp:nvSpPr>
        <dsp:cNvPr id="0" name=""/>
        <dsp:cNvSpPr/>
      </dsp:nvSpPr>
      <dsp:spPr>
        <a:xfrm>
          <a:off x="4592168" y="2102139"/>
          <a:ext cx="211243" cy="18232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7" name="Google Shape;17;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s-ES"/>
              <a:t>Haga clic para modificar el estilo de título del patrón</a:t>
            </a:r>
            <a:endParaRPr dirty="0"/>
          </a:p>
        </p:txBody>
      </p:sp>
      <p:sp>
        <p:nvSpPr>
          <p:cNvPr id="18" name="Google Shape;18;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s-ES"/>
              <a:t>Haga clic para editar el estilo de subtítulo del patrón</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r>
              <a:rPr lang="es-ES"/>
              <a:t>Haga clic para modificar el estilo de título del patrón</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s-ES"/>
              <a:t>Haga clic para modificar el estilo de título del patrón</a:t>
            </a:r>
            <a:endParaRPr dirty="0"/>
          </a:p>
        </p:txBody>
      </p:sp>
      <p:sp>
        <p:nvSpPr>
          <p:cNvPr id="27" name="Google Shape;27;p4"/>
          <p:cNvSpPr txBox="1">
            <a:spLocks noGrp="1"/>
          </p:cNvSpPr>
          <p:nvPr>
            <p:ph type="body" idx="1" hasCustomPrompt="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2"/>
                </a:solidFill>
                <a:latin typeface="Arial"/>
                <a:ea typeface="Arial"/>
                <a:cs typeface="Arial"/>
                <a:sym typeface="Arial"/>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es-CO" dirty="0"/>
              <a:t>Haga clic para agregar texto</a:t>
            </a:r>
            <a:endParaRPr dirty="0"/>
          </a:p>
        </p:txBody>
      </p:sp>
      <p:sp>
        <p:nvSpPr>
          <p:cNvPr id="7" name="Marcador de texto 17"/>
          <p:cNvSpPr txBox="1">
            <a:spLocks/>
          </p:cNvSpPr>
          <p:nvPr/>
        </p:nvSpPr>
        <p:spPr>
          <a:xfrm>
            <a:off x="471900"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tx1"/>
                </a:solidFill>
              </a:rPr>
              <a:t>Oliver Castellanos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s-ES"/>
              <a:t>Haga clic para modificar el estilo de título del patrón</a:t>
            </a:r>
            <a:endParaRPr/>
          </a:p>
        </p:txBody>
      </p:sp>
      <p:sp>
        <p:nvSpPr>
          <p:cNvPr id="33" name="Google Shape;33;p5"/>
          <p:cNvSpPr txBox="1">
            <a:spLocks noGrp="1"/>
          </p:cNvSpPr>
          <p:nvPr>
            <p:ph type="body" idx="1" hasCustomPrompt="1"/>
          </p:nvPr>
        </p:nvSpPr>
        <p:spPr>
          <a:xfrm>
            <a:off x="471900" y="1919075"/>
            <a:ext cx="3999900" cy="2710200"/>
          </a:xfrm>
          <a:prstGeom prst="rect">
            <a:avLst/>
          </a:prstGeom>
        </p:spPr>
        <p:txBody>
          <a:bodyPr spcFirstLastPara="1" wrap="square" lIns="91425" tIns="91425" rIns="91425" bIns="91425" anchor="t" anchorCtr="0">
            <a:noAutofit/>
          </a:bodyPr>
          <a:lstStyle>
            <a:lvl1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sz="1400">
                <a:solidFill>
                  <a:schemeClr val="bg2"/>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r>
              <a:rPr lang="es-CO" dirty="0"/>
              <a:t>Haga clic para agregar texto</a:t>
            </a:r>
          </a:p>
          <a:p>
            <a:endParaRPr dirty="0"/>
          </a:p>
        </p:txBody>
      </p:sp>
      <p:sp>
        <p:nvSpPr>
          <p:cNvPr id="34" name="Google Shape;34;p5"/>
          <p:cNvSpPr txBox="1">
            <a:spLocks noGrp="1"/>
          </p:cNvSpPr>
          <p:nvPr>
            <p:ph type="body" idx="2" hasCustomPrompt="1"/>
          </p:nvPr>
        </p:nvSpPr>
        <p:spPr>
          <a:xfrm>
            <a:off x="4694250" y="1919075"/>
            <a:ext cx="3999900" cy="2710200"/>
          </a:xfrm>
          <a:prstGeom prst="rect">
            <a:avLst/>
          </a:prstGeom>
        </p:spPr>
        <p:txBody>
          <a:bodyPr spcFirstLastPara="1" wrap="square" lIns="91425" tIns="91425" rIns="91425" bIns="91425" anchor="t" anchorCtr="0">
            <a:noAutofit/>
          </a:bodyPr>
          <a:lstStyle>
            <a:lvl1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sz="1400">
                <a:solidFill>
                  <a:schemeClr val="bg2"/>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r>
              <a:rPr lang="es-CO" dirty="0"/>
              <a:t>Haga clic para agregar texto</a:t>
            </a:r>
          </a:p>
          <a:p>
            <a:endParaRPr dirty="0"/>
          </a:p>
        </p:txBody>
      </p:sp>
      <p:sp>
        <p:nvSpPr>
          <p:cNvPr id="8" name="Marcador de texto 17"/>
          <p:cNvSpPr txBox="1">
            <a:spLocks/>
          </p:cNvSpPr>
          <p:nvPr/>
        </p:nvSpPr>
        <p:spPr>
          <a:xfrm>
            <a:off x="163556"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tx1"/>
                </a:solidFill>
              </a:rPr>
              <a:t>Oliver Castellanos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tx1"/>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rPr dirty="0"/>
              <a:t>xx%</a:t>
            </a:r>
          </a:p>
        </p:txBody>
      </p:sp>
      <p:sp>
        <p:nvSpPr>
          <p:cNvPr id="64" name="Google Shape;64;p11"/>
          <p:cNvSpPr txBox="1">
            <a:spLocks noGrp="1"/>
          </p:cNvSpPr>
          <p:nvPr>
            <p:ph type="body" idx="1" hasCustomPrompt="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solidFill>
                  <a:schemeClr val="bg2"/>
                </a:solidFill>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r>
              <a:rPr lang="es-CO" dirty="0"/>
              <a:t>Haga clic para agregar texto</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6707" y="4583880"/>
            <a:ext cx="1244009" cy="357167"/>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641" y="3955308"/>
            <a:ext cx="818708" cy="498047"/>
          </a:xfrm>
          <a:prstGeom prst="rect">
            <a:avLst/>
          </a:prstGeom>
        </p:spPr>
      </p:pic>
      <p:sp>
        <p:nvSpPr>
          <p:cNvPr id="7" name="Marcador de texto 17"/>
          <p:cNvSpPr txBox="1">
            <a:spLocks/>
          </p:cNvSpPr>
          <p:nvPr/>
        </p:nvSpPr>
        <p:spPr>
          <a:xfrm>
            <a:off x="5311123" y="218815"/>
            <a:ext cx="3047477"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dirty="0">
                <a:solidFill>
                  <a:schemeClr val="tx1"/>
                </a:solidFill>
              </a:rPr>
              <a:t>English</a:t>
            </a:r>
          </a:p>
        </p:txBody>
      </p:sp>
      <p:sp>
        <p:nvSpPr>
          <p:cNvPr id="10" name="Marcador de texto 17"/>
          <p:cNvSpPr txBox="1">
            <a:spLocks/>
          </p:cNvSpPr>
          <p:nvPr/>
        </p:nvSpPr>
        <p:spPr>
          <a:xfrm>
            <a:off x="471900"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bg2"/>
                </a:solidFill>
              </a:rPr>
              <a:t>Oliver Castellanos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En blanco">
    <p:bg>
      <p:bgPr>
        <a:solidFill>
          <a:schemeClr val="accent4"/>
        </a:solidFill>
        <a:effectLst/>
      </p:bgPr>
    </p:bg>
    <p:spTree>
      <p:nvGrpSpPr>
        <p:cNvPr id="1" name="Shape 66"/>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6707" y="4583880"/>
            <a:ext cx="1244009" cy="357167"/>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641" y="3955308"/>
            <a:ext cx="818708" cy="498047"/>
          </a:xfrm>
          <a:prstGeom prst="rect">
            <a:avLst/>
          </a:prstGeom>
        </p:spPr>
      </p:pic>
      <p:sp>
        <p:nvSpPr>
          <p:cNvPr id="5" name="Marcador de texto 17"/>
          <p:cNvSpPr txBox="1">
            <a:spLocks/>
          </p:cNvSpPr>
          <p:nvPr/>
        </p:nvSpPr>
        <p:spPr>
          <a:xfrm>
            <a:off x="5311123" y="218815"/>
            <a:ext cx="3047477"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dirty="0">
                <a:solidFill>
                  <a:schemeClr val="tx1"/>
                </a:solidFill>
              </a:rPr>
              <a:t>English</a:t>
            </a:r>
          </a:p>
        </p:txBody>
      </p:sp>
      <p:sp>
        <p:nvSpPr>
          <p:cNvPr id="6" name="Marcador de texto 17"/>
          <p:cNvSpPr txBox="1">
            <a:spLocks/>
          </p:cNvSpPr>
          <p:nvPr/>
        </p:nvSpPr>
        <p:spPr>
          <a:xfrm>
            <a:off x="265499"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bg2"/>
                </a:solidFill>
              </a:rPr>
              <a:t>Oliver Castellanos</a:t>
            </a:r>
          </a:p>
        </p:txBody>
      </p:sp>
      <p:sp>
        <p:nvSpPr>
          <p:cNvPr id="7" name="Google Shape;53;p9"/>
          <p:cNvSpPr txBox="1">
            <a:spLocks noGrp="1"/>
          </p:cNvSpPr>
          <p:nvPr>
            <p:ph type="title"/>
          </p:nvPr>
        </p:nvSpPr>
        <p:spPr>
          <a:xfrm>
            <a:off x="299895" y="954892"/>
            <a:ext cx="8222100" cy="779579"/>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dk2"/>
              </a:buClr>
              <a:buSzPts val="4200"/>
              <a:buNone/>
              <a:defRPr sz="4200">
                <a:solidFill>
                  <a:schemeClr val="tx1"/>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r>
              <a:rPr lang="es-ES" dirty="0"/>
              <a:t>Haga clic para modificar el estilo de título del patrón</a:t>
            </a:r>
            <a:endParaRPr dirty="0"/>
          </a:p>
        </p:txBody>
      </p:sp>
      <p:sp>
        <p:nvSpPr>
          <p:cNvPr id="8" name="Google Shape;27;p4"/>
          <p:cNvSpPr txBox="1">
            <a:spLocks noGrp="1"/>
          </p:cNvSpPr>
          <p:nvPr>
            <p:ph type="body" idx="1" hasCustomPrompt="1"/>
          </p:nvPr>
        </p:nvSpPr>
        <p:spPr>
          <a:xfrm>
            <a:off x="265499" y="1864996"/>
            <a:ext cx="8222100" cy="2517449"/>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2"/>
                </a:solidFill>
                <a:latin typeface="Arial"/>
                <a:ea typeface="Arial"/>
                <a:cs typeface="Arial"/>
                <a:sym typeface="Arial"/>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es-CO" dirty="0"/>
              <a:t>Haga clic para agregar texto</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blipFill dpi="0" rotWithShape="1">
          <a:blip r:embed="rId8">
            <a:lum/>
          </a:blip>
          <a:srcRect/>
          <a:stretch>
            <a:fillRect t="-9000" b="-9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2309643"/>
            <a:ext cx="78867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dirty="0"/>
          </a:p>
        </p:txBody>
      </p:sp>
      <p:pic>
        <p:nvPicPr>
          <p:cNvPr id="4" name="Imagen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9745" y="4457833"/>
            <a:ext cx="1509823" cy="584067"/>
          </a:xfrm>
          <a:prstGeom prst="rect">
            <a:avLst/>
          </a:prstGeom>
        </p:spPr>
      </p:pic>
      <p:pic>
        <p:nvPicPr>
          <p:cNvPr id="5" name="Imagen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275" y="3963042"/>
            <a:ext cx="812531" cy="494790"/>
          </a:xfrm>
          <a:prstGeom prst="rect">
            <a:avLst/>
          </a:prstGeom>
        </p:spPr>
      </p:pic>
      <p:pic>
        <p:nvPicPr>
          <p:cNvPr id="16" name="Imagen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132018"/>
            <a:ext cx="1967023" cy="417992"/>
          </a:xfrm>
          <a:prstGeom prst="rect">
            <a:avLst/>
          </a:prstGeom>
        </p:spPr>
      </p:pic>
      <p:pic>
        <p:nvPicPr>
          <p:cNvPr id="17" name="Imagen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8555932" y="149342"/>
            <a:ext cx="588067" cy="765058"/>
          </a:xfrm>
          <a:prstGeom prst="rect">
            <a:avLst/>
          </a:prstGeom>
        </p:spPr>
      </p:pic>
      <p:sp>
        <p:nvSpPr>
          <p:cNvPr id="18" name="Marcador de texto 17"/>
          <p:cNvSpPr>
            <a:spLocks noGrp="1"/>
          </p:cNvSpPr>
          <p:nvPr>
            <p:ph type="body" idx="1"/>
          </p:nvPr>
        </p:nvSpPr>
        <p:spPr>
          <a:xfrm>
            <a:off x="471900" y="3096567"/>
            <a:ext cx="7886700" cy="352461"/>
          </a:xfrm>
          <a:prstGeom prst="rect">
            <a:avLst/>
          </a:prstGeom>
        </p:spPr>
        <p:txBody>
          <a:bodyPr vert="horz" lIns="91440" tIns="45720" rIns="91440" bIns="45720" rtlCol="0">
            <a:normAutofit/>
          </a:bodyPr>
          <a:lstStyle/>
          <a:p>
            <a:pPr lvl="0"/>
            <a:r>
              <a:rPr lang="es-ES" dirty="0"/>
              <a:t>Haga clic para agregar subtítulo</a:t>
            </a:r>
          </a:p>
        </p:txBody>
      </p:sp>
      <p:sp>
        <p:nvSpPr>
          <p:cNvPr id="20" name="Marcador de texto 17"/>
          <p:cNvSpPr txBox="1">
            <a:spLocks/>
          </p:cNvSpPr>
          <p:nvPr/>
        </p:nvSpPr>
        <p:spPr>
          <a:xfrm>
            <a:off x="5311123" y="218815"/>
            <a:ext cx="3047477"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dirty="0"/>
              <a:t>English</a:t>
            </a:r>
          </a:p>
        </p:txBody>
      </p:sp>
      <p:sp>
        <p:nvSpPr>
          <p:cNvPr id="21" name="Marcador de texto 17"/>
          <p:cNvSpPr txBox="1">
            <a:spLocks/>
          </p:cNvSpPr>
          <p:nvPr/>
        </p:nvSpPr>
        <p:spPr>
          <a:xfrm>
            <a:off x="129624" y="4689439"/>
            <a:ext cx="3674798" cy="35246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t>Oliver Castellanos</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7" r:id="rId5"/>
    <p:sldLayoutId id="2147483658"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4000" b="1"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5.xml"/><Relationship Id="rId1" Type="http://schemas.openxmlformats.org/officeDocument/2006/relationships/video" Target="https://www.youtube.com/embed/lCYL0jOcrtQ?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es.wikipedia.org/wiki/Copa_USA_(1992)"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ngimg.com/download/33721"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tomaseslomas.com/celebraciones-efemerides/happy-easter/" TargetMode="External"/><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hyperlink" Target="https://www.history.com/topics/holidays/history-of-easter#:~:text=Easter%20is%20a%20Christian%20holiday,the%20resurrection%20of%20Jesus%20Christ.&amp;text=Although%20a%20holiday%20of%20high,pre%2DChristian%2C%20pagan%20tim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maxpixel.net/Traditional-Basket-Food-Easter-Celebration-3275479" TargetMode="External"/><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dirty="0"/>
              <a:t>Special dates  </a:t>
            </a:r>
          </a:p>
        </p:txBody>
      </p:sp>
      <p:sp>
        <p:nvSpPr>
          <p:cNvPr id="3" name="Subtítulo 2"/>
          <p:cNvSpPr>
            <a:spLocks noGrp="1"/>
          </p:cNvSpPr>
          <p:nvPr>
            <p:ph type="subTitle" idx="1"/>
          </p:nvPr>
        </p:nvSpPr>
        <p:spPr/>
        <p:txBody>
          <a:bodyPr/>
          <a:lstStyle/>
          <a:p>
            <a:r>
              <a:rPr lang="es-CO" dirty="0"/>
              <a:t>UNIT 4B</a:t>
            </a:r>
          </a:p>
        </p:txBody>
      </p:sp>
    </p:spTree>
    <p:extLst>
      <p:ext uri="{BB962C8B-B14F-4D97-AF65-F5344CB8AC3E}">
        <p14:creationId xmlns:p14="http://schemas.microsoft.com/office/powerpoint/2010/main" val="2673049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49161" y="674702"/>
            <a:ext cx="3137775" cy="645984"/>
          </a:xfrm>
        </p:spPr>
        <p:txBody>
          <a:bodyPr/>
          <a:lstStyle/>
          <a:p>
            <a:pPr marL="114300" indent="0">
              <a:buNone/>
            </a:pPr>
            <a:r>
              <a:rPr lang="es-ES" sz="2400" b="1" dirty="0">
                <a:solidFill>
                  <a:schemeClr val="tx1"/>
                </a:solidFill>
              </a:rPr>
              <a:t>British vs. American English</a:t>
            </a:r>
            <a:endParaRPr lang="en-US" sz="2400" b="1" dirty="0">
              <a:solidFill>
                <a:schemeClr val="tx1"/>
              </a:solidFill>
            </a:endParaRPr>
          </a:p>
        </p:txBody>
      </p:sp>
      <p:sp>
        <p:nvSpPr>
          <p:cNvPr id="5" name="Marcador de texto 2">
            <a:extLst>
              <a:ext uri="{FF2B5EF4-FFF2-40B4-BE49-F238E27FC236}">
                <a16:creationId xmlns:a16="http://schemas.microsoft.com/office/drawing/2014/main" id="{194B74A4-86C8-4346-8EB6-42E580C2D943}"/>
              </a:ext>
            </a:extLst>
          </p:cNvPr>
          <p:cNvSpPr txBox="1">
            <a:spLocks/>
          </p:cNvSpPr>
          <p:nvPr/>
        </p:nvSpPr>
        <p:spPr>
          <a:xfrm>
            <a:off x="408373" y="1919075"/>
            <a:ext cx="2299315" cy="1418929"/>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pPr>
            <a:r>
              <a:rPr lang="en-US" dirty="0"/>
              <a:t>A vehicle designed for air travel that has wings and one or more engines… </a:t>
            </a:r>
          </a:p>
        </p:txBody>
      </p:sp>
      <p:sp>
        <p:nvSpPr>
          <p:cNvPr id="7" name="CuadroTexto 6">
            <a:extLst>
              <a:ext uri="{FF2B5EF4-FFF2-40B4-BE49-F238E27FC236}">
                <a16:creationId xmlns:a16="http://schemas.microsoft.com/office/drawing/2014/main" id="{4947C877-1187-4EF4-8878-49A7888113A4}"/>
              </a:ext>
            </a:extLst>
          </p:cNvPr>
          <p:cNvSpPr txBox="1"/>
          <p:nvPr/>
        </p:nvSpPr>
        <p:spPr>
          <a:xfrm>
            <a:off x="831853" y="3384840"/>
            <a:ext cx="1875835" cy="307777"/>
          </a:xfrm>
          <a:prstGeom prst="rect">
            <a:avLst/>
          </a:prstGeom>
          <a:noFill/>
        </p:spPr>
        <p:txBody>
          <a:bodyPr wrap="none" rtlCol="0">
            <a:spAutoFit/>
          </a:bodyPr>
          <a:lstStyle/>
          <a:p>
            <a:r>
              <a:rPr lang="en-US" b="1" dirty="0" err="1">
                <a:solidFill>
                  <a:schemeClr val="tx2"/>
                </a:solidFill>
              </a:rPr>
              <a:t>Aeroplane</a:t>
            </a:r>
            <a:r>
              <a:rPr lang="en-US" b="1" dirty="0">
                <a:solidFill>
                  <a:schemeClr val="tx2"/>
                </a:solidFill>
              </a:rPr>
              <a:t> /Airplane</a:t>
            </a:r>
          </a:p>
        </p:txBody>
      </p:sp>
      <p:pic>
        <p:nvPicPr>
          <p:cNvPr id="4" name="Imagen 3" descr="Interfaz de usuario gráfica, Texto, Aplicación&#10;&#10;Descripción generada automáticamente">
            <a:extLst>
              <a:ext uri="{FF2B5EF4-FFF2-40B4-BE49-F238E27FC236}">
                <a16:creationId xmlns:a16="http://schemas.microsoft.com/office/drawing/2014/main" id="{94CDC68A-892B-451E-AFFD-638333FB9046}"/>
              </a:ext>
            </a:extLst>
          </p:cNvPr>
          <p:cNvPicPr>
            <a:picLocks noChangeAspect="1"/>
          </p:cNvPicPr>
          <p:nvPr/>
        </p:nvPicPr>
        <p:blipFill>
          <a:blip r:embed="rId2"/>
          <a:stretch>
            <a:fillRect/>
          </a:stretch>
        </p:blipFill>
        <p:spPr>
          <a:xfrm>
            <a:off x="2988614" y="151851"/>
            <a:ext cx="4680000" cy="468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972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4"/>
                                        </p:tgtEl>
                                        <p:attrNameLst>
                                          <p:attrName>ppt_x</p:attrName>
                                        </p:attrNameLst>
                                      </p:cBhvr>
                                      <p:tavLst>
                                        <p:tav tm="0">
                                          <p:val>
                                            <p:strVal val="ppt_x"/>
                                          </p:val>
                                        </p:tav>
                                        <p:tav tm="100000">
                                          <p:val>
                                            <p:strVal val="ppt_x"/>
                                          </p:val>
                                        </p:tav>
                                      </p:tavLst>
                                    </p:anim>
                                    <p:anim calcmode="lin" valueType="num">
                                      <p:cBhvr additive="base">
                                        <p:cTn id="16" dur="500"/>
                                        <p:tgtEl>
                                          <p:spTgt spid="4"/>
                                        </p:tgtEl>
                                        <p:attrNameLst>
                                          <p:attrName>ppt_y</p:attrName>
                                        </p:attrNameLst>
                                      </p:cBhvr>
                                      <p:tavLst>
                                        <p:tav tm="0">
                                          <p:val>
                                            <p:strVal val="ppt_y"/>
                                          </p:val>
                                        </p:tav>
                                        <p:tav tm="100000">
                                          <p:val>
                                            <p:strVal val="1+ppt_h/2"/>
                                          </p:val>
                                        </p:tav>
                                      </p:tavLst>
                                    </p:anim>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938443" y="1562471"/>
            <a:ext cx="2205557" cy="645984"/>
          </a:xfrm>
        </p:spPr>
        <p:txBody>
          <a:bodyPr/>
          <a:lstStyle/>
          <a:p>
            <a:pPr marL="114300" indent="0">
              <a:buNone/>
            </a:pPr>
            <a:r>
              <a:rPr lang="en-US" sz="2400" b="1" dirty="0">
                <a:solidFill>
                  <a:schemeClr val="tx1"/>
                </a:solidFill>
              </a:rPr>
              <a:t>20 words Brits and Americans say differently </a:t>
            </a:r>
          </a:p>
        </p:txBody>
      </p:sp>
      <p:pic>
        <p:nvPicPr>
          <p:cNvPr id="2" name="Elementos multimedia en línea 1" title="20 Words Brits and Americans Say Differently">
            <a:hlinkClick r:id="" action="ppaction://media"/>
            <a:extLst>
              <a:ext uri="{FF2B5EF4-FFF2-40B4-BE49-F238E27FC236}">
                <a16:creationId xmlns:a16="http://schemas.microsoft.com/office/drawing/2014/main" id="{FE2F68B4-D236-447C-B835-9591FF532703}"/>
              </a:ext>
            </a:extLst>
          </p:cNvPr>
          <p:cNvPicPr>
            <a:picLocks noRot="1" noChangeAspect="1"/>
          </p:cNvPicPr>
          <p:nvPr>
            <a:videoFile r:link="rId1"/>
          </p:nvPr>
        </p:nvPicPr>
        <p:blipFill>
          <a:blip r:embed="rId3"/>
          <a:stretch>
            <a:fillRect/>
          </a:stretch>
        </p:blipFill>
        <p:spPr>
          <a:xfrm>
            <a:off x="123794" y="731365"/>
            <a:ext cx="7008849" cy="3960000"/>
          </a:xfrm>
          <a:prstGeom prst="rect">
            <a:avLst/>
          </a:prstGeom>
        </p:spPr>
      </p:pic>
    </p:spTree>
    <p:extLst>
      <p:ext uri="{BB962C8B-B14F-4D97-AF65-F5344CB8AC3E}">
        <p14:creationId xmlns:p14="http://schemas.microsoft.com/office/powerpoint/2010/main" val="22510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18046" y="710214"/>
            <a:ext cx="3901193" cy="645984"/>
          </a:xfrm>
        </p:spPr>
        <p:txBody>
          <a:bodyPr/>
          <a:lstStyle/>
          <a:p>
            <a:pPr marL="114300" indent="0">
              <a:buNone/>
            </a:pPr>
            <a:r>
              <a:rPr lang="en-US" sz="2400" b="1" dirty="0">
                <a:solidFill>
                  <a:schemeClr val="tx1"/>
                </a:solidFill>
              </a:rPr>
              <a:t>Comprehension task </a:t>
            </a:r>
          </a:p>
        </p:txBody>
      </p:sp>
      <p:sp>
        <p:nvSpPr>
          <p:cNvPr id="6" name="Marcador de texto 2">
            <a:extLst>
              <a:ext uri="{FF2B5EF4-FFF2-40B4-BE49-F238E27FC236}">
                <a16:creationId xmlns:a16="http://schemas.microsoft.com/office/drawing/2014/main" id="{3B7859E3-DDCD-4C30-B60D-F982078F6AA7}"/>
              </a:ext>
            </a:extLst>
          </p:cNvPr>
          <p:cNvSpPr txBox="1">
            <a:spLocks/>
          </p:cNvSpPr>
          <p:nvPr/>
        </p:nvSpPr>
        <p:spPr>
          <a:xfrm>
            <a:off x="523782" y="1155596"/>
            <a:ext cx="2805342" cy="3176707"/>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buFont typeface="+mj-lt"/>
              <a:buAutoNum type="arabicPeriod"/>
            </a:pPr>
            <a:r>
              <a:rPr lang="en-US" dirty="0"/>
              <a:t>Water</a:t>
            </a:r>
          </a:p>
          <a:p>
            <a:pPr algn="l">
              <a:lnSpc>
                <a:spcPct val="150000"/>
              </a:lnSpc>
              <a:buFont typeface="+mj-lt"/>
              <a:buAutoNum type="arabicPeriod"/>
            </a:pPr>
            <a:r>
              <a:rPr lang="en-US" dirty="0"/>
              <a:t>Tomato </a:t>
            </a:r>
          </a:p>
          <a:p>
            <a:pPr algn="l">
              <a:lnSpc>
                <a:spcPct val="150000"/>
              </a:lnSpc>
              <a:buFont typeface="+mj-lt"/>
              <a:buAutoNum type="arabicPeriod"/>
            </a:pPr>
            <a:r>
              <a:rPr lang="en-US" dirty="0"/>
              <a:t>Adult </a:t>
            </a:r>
          </a:p>
          <a:p>
            <a:pPr algn="l">
              <a:lnSpc>
                <a:spcPct val="150000"/>
              </a:lnSpc>
              <a:buFont typeface="+mj-lt"/>
              <a:buAutoNum type="arabicPeriod"/>
            </a:pPr>
            <a:r>
              <a:rPr lang="en-US" dirty="0"/>
              <a:t>Advertisement </a:t>
            </a:r>
          </a:p>
          <a:p>
            <a:pPr algn="l">
              <a:lnSpc>
                <a:spcPct val="150000"/>
              </a:lnSpc>
              <a:buFont typeface="+mj-lt"/>
              <a:buAutoNum type="arabicPeriod"/>
            </a:pPr>
            <a:r>
              <a:rPr lang="en-US" dirty="0"/>
              <a:t>Either  </a:t>
            </a:r>
          </a:p>
          <a:p>
            <a:pPr algn="l">
              <a:lnSpc>
                <a:spcPct val="150000"/>
              </a:lnSpc>
              <a:buFont typeface="+mj-lt"/>
              <a:buAutoNum type="arabicPeriod"/>
            </a:pPr>
            <a:r>
              <a:rPr lang="en-US" dirty="0"/>
              <a:t>Schedule </a:t>
            </a:r>
          </a:p>
          <a:p>
            <a:pPr algn="l">
              <a:lnSpc>
                <a:spcPct val="150000"/>
              </a:lnSpc>
              <a:buFont typeface="+mj-lt"/>
              <a:buAutoNum type="arabicPeriod"/>
            </a:pPr>
            <a:r>
              <a:rPr lang="en-US" dirty="0"/>
              <a:t>Mobile </a:t>
            </a:r>
          </a:p>
          <a:p>
            <a:pPr algn="l">
              <a:lnSpc>
                <a:spcPct val="150000"/>
              </a:lnSpc>
              <a:buFont typeface="+mj-lt"/>
              <a:buAutoNum type="arabicPeriod"/>
            </a:pPr>
            <a:r>
              <a:rPr lang="en-US" dirty="0"/>
              <a:t>Address </a:t>
            </a:r>
          </a:p>
          <a:p>
            <a:pPr algn="l">
              <a:lnSpc>
                <a:spcPct val="150000"/>
              </a:lnSpc>
              <a:buFont typeface="+mj-lt"/>
              <a:buAutoNum type="arabicPeriod"/>
            </a:pPr>
            <a:r>
              <a:rPr lang="en-US" dirty="0"/>
              <a:t>Massage </a:t>
            </a:r>
          </a:p>
          <a:p>
            <a:pPr algn="l">
              <a:lnSpc>
                <a:spcPct val="150000"/>
              </a:lnSpc>
              <a:buFont typeface="+mj-lt"/>
              <a:buAutoNum type="arabicPeriod"/>
            </a:pPr>
            <a:r>
              <a:rPr lang="en-US" dirty="0" err="1"/>
              <a:t>Fiancè</a:t>
            </a:r>
            <a:r>
              <a:rPr lang="en-US" dirty="0"/>
              <a:t> </a:t>
            </a:r>
          </a:p>
          <a:p>
            <a:pPr algn="l">
              <a:lnSpc>
                <a:spcPct val="150000"/>
              </a:lnSpc>
              <a:buFont typeface="+mj-lt"/>
              <a:buAutoNum type="arabicPeriod"/>
            </a:pPr>
            <a:endParaRPr lang="en-US" dirty="0"/>
          </a:p>
        </p:txBody>
      </p:sp>
      <p:graphicFrame>
        <p:nvGraphicFramePr>
          <p:cNvPr id="2" name="Diagrama 1">
            <a:extLst>
              <a:ext uri="{FF2B5EF4-FFF2-40B4-BE49-F238E27FC236}">
                <a16:creationId xmlns:a16="http://schemas.microsoft.com/office/drawing/2014/main" id="{9721D1CB-B631-4085-A89E-96D4553C8F1E}"/>
              </a:ext>
            </a:extLst>
          </p:cNvPr>
          <p:cNvGraphicFramePr/>
          <p:nvPr>
            <p:extLst>
              <p:ext uri="{D42A27DB-BD31-4B8C-83A1-F6EECF244321}">
                <p14:modId xmlns:p14="http://schemas.microsoft.com/office/powerpoint/2010/main" val="306614784"/>
              </p:ext>
            </p:extLst>
          </p:nvPr>
        </p:nvGraphicFramePr>
        <p:xfrm>
          <a:off x="2829954" y="239697"/>
          <a:ext cx="6096000" cy="4669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587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6925" y="932156"/>
            <a:ext cx="1939226" cy="645984"/>
          </a:xfrm>
        </p:spPr>
        <p:txBody>
          <a:bodyPr/>
          <a:lstStyle/>
          <a:p>
            <a:pPr marL="114300" indent="0">
              <a:buNone/>
            </a:pPr>
            <a:r>
              <a:rPr lang="en-US" sz="2400" b="1" dirty="0">
                <a:solidFill>
                  <a:schemeClr val="tx1"/>
                </a:solidFill>
              </a:rPr>
              <a:t>Adverbs of frequency </a:t>
            </a:r>
          </a:p>
        </p:txBody>
      </p:sp>
      <p:pic>
        <p:nvPicPr>
          <p:cNvPr id="4" name="Imagen 3">
            <a:extLst>
              <a:ext uri="{FF2B5EF4-FFF2-40B4-BE49-F238E27FC236}">
                <a16:creationId xmlns:a16="http://schemas.microsoft.com/office/drawing/2014/main" id="{2D26643B-5099-44F6-94FF-A13E7650D84C}"/>
              </a:ext>
            </a:extLst>
          </p:cNvPr>
          <p:cNvPicPr>
            <a:picLocks noChangeAspect="1"/>
          </p:cNvPicPr>
          <p:nvPr/>
        </p:nvPicPr>
        <p:blipFill>
          <a:blip r:embed="rId2"/>
          <a:stretch>
            <a:fillRect/>
          </a:stretch>
        </p:blipFill>
        <p:spPr>
          <a:xfrm>
            <a:off x="2267915" y="142043"/>
            <a:ext cx="5372250" cy="4680000"/>
          </a:xfrm>
          <a:prstGeom prst="rect">
            <a:avLst/>
          </a:prstGeom>
          <a:ln>
            <a:noFill/>
          </a:ln>
          <a:effectLst>
            <a:outerShdw blurRad="292100" dist="139700" dir="2700000" algn="tl" rotWithShape="0">
              <a:srgbClr val="333333">
                <a:alpha val="65000"/>
              </a:srgbClr>
            </a:outerShdw>
          </a:effectLst>
        </p:spPr>
      </p:pic>
      <p:sp>
        <p:nvSpPr>
          <p:cNvPr id="6" name="Marcador de texto 2">
            <a:extLst>
              <a:ext uri="{FF2B5EF4-FFF2-40B4-BE49-F238E27FC236}">
                <a16:creationId xmlns:a16="http://schemas.microsoft.com/office/drawing/2014/main" id="{7A047046-CA94-4DE7-8039-E480ACED3E89}"/>
              </a:ext>
            </a:extLst>
          </p:cNvPr>
          <p:cNvSpPr txBox="1">
            <a:spLocks/>
          </p:cNvSpPr>
          <p:nvPr/>
        </p:nvSpPr>
        <p:spPr>
          <a:xfrm>
            <a:off x="71021" y="1729870"/>
            <a:ext cx="2095131" cy="84188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pPr>
            <a:r>
              <a:rPr lang="en-US" dirty="0"/>
              <a:t>How often do you travel? </a:t>
            </a:r>
          </a:p>
        </p:txBody>
      </p:sp>
      <p:sp>
        <p:nvSpPr>
          <p:cNvPr id="7" name="Marcador de texto 2">
            <a:extLst>
              <a:ext uri="{FF2B5EF4-FFF2-40B4-BE49-F238E27FC236}">
                <a16:creationId xmlns:a16="http://schemas.microsoft.com/office/drawing/2014/main" id="{39CE5BE5-EC60-4587-B58B-F8CC9101F39F}"/>
              </a:ext>
            </a:extLst>
          </p:cNvPr>
          <p:cNvSpPr txBox="1">
            <a:spLocks/>
          </p:cNvSpPr>
          <p:nvPr/>
        </p:nvSpPr>
        <p:spPr>
          <a:xfrm>
            <a:off x="71020" y="2376441"/>
            <a:ext cx="2095131" cy="84188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pPr>
            <a:r>
              <a:rPr lang="en-US" dirty="0"/>
              <a:t>How often do you go to the theatre? </a:t>
            </a:r>
          </a:p>
        </p:txBody>
      </p:sp>
      <p:sp>
        <p:nvSpPr>
          <p:cNvPr id="8" name="Marcador de texto 2">
            <a:extLst>
              <a:ext uri="{FF2B5EF4-FFF2-40B4-BE49-F238E27FC236}">
                <a16:creationId xmlns:a16="http://schemas.microsoft.com/office/drawing/2014/main" id="{EA8A8040-35B4-4E6F-9F6F-7F37B09024F9}"/>
              </a:ext>
            </a:extLst>
          </p:cNvPr>
          <p:cNvSpPr txBox="1">
            <a:spLocks/>
          </p:cNvSpPr>
          <p:nvPr/>
        </p:nvSpPr>
        <p:spPr>
          <a:xfrm>
            <a:off x="44384" y="3023012"/>
            <a:ext cx="2095131" cy="84188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pPr>
            <a:r>
              <a:rPr lang="en-US" dirty="0"/>
              <a:t>How often do you eat sweets?  </a:t>
            </a:r>
          </a:p>
        </p:txBody>
      </p:sp>
      <p:sp>
        <p:nvSpPr>
          <p:cNvPr id="9" name="Marcador de texto 2">
            <a:extLst>
              <a:ext uri="{FF2B5EF4-FFF2-40B4-BE49-F238E27FC236}">
                <a16:creationId xmlns:a16="http://schemas.microsoft.com/office/drawing/2014/main" id="{57B78A29-EE9D-4CBF-982F-7ADF7ABE77E3}"/>
              </a:ext>
            </a:extLst>
          </p:cNvPr>
          <p:cNvSpPr txBox="1">
            <a:spLocks/>
          </p:cNvSpPr>
          <p:nvPr/>
        </p:nvSpPr>
        <p:spPr>
          <a:xfrm>
            <a:off x="0" y="3669583"/>
            <a:ext cx="2095131" cy="84188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pPr>
            <a:r>
              <a:rPr lang="en-US" dirty="0"/>
              <a:t>How often do you buy a popsicle? </a:t>
            </a:r>
          </a:p>
        </p:txBody>
      </p:sp>
    </p:spTree>
    <p:extLst>
      <p:ext uri="{BB962C8B-B14F-4D97-AF65-F5344CB8AC3E}">
        <p14:creationId xmlns:p14="http://schemas.microsoft.com/office/powerpoint/2010/main" val="105952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6925" y="932156"/>
            <a:ext cx="2350374" cy="645984"/>
          </a:xfrm>
        </p:spPr>
        <p:txBody>
          <a:bodyPr/>
          <a:lstStyle/>
          <a:p>
            <a:pPr marL="114300" indent="0">
              <a:buNone/>
            </a:pPr>
            <a:r>
              <a:rPr lang="en-US" sz="2400" b="1" dirty="0">
                <a:solidFill>
                  <a:schemeClr val="tx1"/>
                </a:solidFill>
              </a:rPr>
              <a:t>Board game </a:t>
            </a:r>
          </a:p>
        </p:txBody>
      </p:sp>
      <p:pic>
        <p:nvPicPr>
          <p:cNvPr id="5" name="DADO DIGITAL2">
            <a:hlinkClick r:id="" action="ppaction://media"/>
            <a:extLst>
              <a:ext uri="{FF2B5EF4-FFF2-40B4-BE49-F238E27FC236}">
                <a16:creationId xmlns:a16="http://schemas.microsoft.com/office/drawing/2014/main" id="{C28CE697-CAE0-4054-A1CF-6A552C1A0C7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543" t="4388" r="27995" b="9751"/>
          <a:stretch/>
        </p:blipFill>
        <p:spPr>
          <a:xfrm>
            <a:off x="383114" y="1473692"/>
            <a:ext cx="1843430" cy="1800000"/>
          </a:xfrm>
          <a:prstGeom prst="rect">
            <a:avLst/>
          </a:prstGeom>
        </p:spPr>
      </p:pic>
      <p:pic>
        <p:nvPicPr>
          <p:cNvPr id="7" name="Imagen 6">
            <a:extLst>
              <a:ext uri="{FF2B5EF4-FFF2-40B4-BE49-F238E27FC236}">
                <a16:creationId xmlns:a16="http://schemas.microsoft.com/office/drawing/2014/main" id="{AEF7E8C4-2C55-4DF2-92B7-A91F405CD139}"/>
              </a:ext>
            </a:extLst>
          </p:cNvPr>
          <p:cNvPicPr>
            <a:picLocks noChangeAspect="1"/>
          </p:cNvPicPr>
          <p:nvPr/>
        </p:nvPicPr>
        <p:blipFill rotWithShape="1">
          <a:blip r:embed="rId5"/>
          <a:srcRect l="36996" t="16569" r="15237" b="4725"/>
          <a:stretch/>
        </p:blipFill>
        <p:spPr>
          <a:xfrm>
            <a:off x="2938508" y="103500"/>
            <a:ext cx="3978948" cy="5040000"/>
          </a:xfrm>
          <a:prstGeom prst="rect">
            <a:avLst/>
          </a:prstGeom>
        </p:spPr>
      </p:pic>
      <p:pic>
        <p:nvPicPr>
          <p:cNvPr id="8" name="Imagen 7">
            <a:extLst>
              <a:ext uri="{FF2B5EF4-FFF2-40B4-BE49-F238E27FC236}">
                <a16:creationId xmlns:a16="http://schemas.microsoft.com/office/drawing/2014/main" id="{E1983D29-8F1B-4CC7-B56D-83321484E1C3}"/>
              </a:ext>
            </a:extLst>
          </p:cNvPr>
          <p:cNvPicPr>
            <a:picLocks noChangeAspect="1"/>
          </p:cNvPicPr>
          <p:nvPr/>
        </p:nvPicPr>
        <p:blipFill rotWithShape="1">
          <a:blip r:embed="rId6"/>
          <a:srcRect l="36864" t="38835" r="48142" b="54261"/>
          <a:stretch/>
        </p:blipFill>
        <p:spPr>
          <a:xfrm>
            <a:off x="7275163" y="1296139"/>
            <a:ext cx="1003177" cy="355107"/>
          </a:xfrm>
          <a:prstGeom prst="rect">
            <a:avLst/>
          </a:prstGeom>
        </p:spPr>
      </p:pic>
    </p:spTree>
    <p:extLst>
      <p:ext uri="{BB962C8B-B14F-4D97-AF65-F5344CB8AC3E}">
        <p14:creationId xmlns:p14="http://schemas.microsoft.com/office/powerpoint/2010/main" val="253185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repeatCount="indefinite" fill="remove"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36F3B60-0E13-4047-A75F-15BD84C406C8}"/>
              </a:ext>
            </a:extLst>
          </p:cNvPr>
          <p:cNvPicPr>
            <a:picLocks noChangeAspect="1"/>
          </p:cNvPicPr>
          <p:nvPr/>
        </p:nvPicPr>
        <p:blipFill rotWithShape="1">
          <a:blip r:embed="rId2"/>
          <a:srcRect l="18030" t="28824" r="14830" b="21122"/>
          <a:stretch/>
        </p:blipFill>
        <p:spPr>
          <a:xfrm>
            <a:off x="349017" y="664549"/>
            <a:ext cx="6116120" cy="3600000"/>
          </a:xfrm>
          <a:prstGeom prst="rect">
            <a:avLst/>
          </a:prstGeom>
        </p:spPr>
      </p:pic>
      <p:pic>
        <p:nvPicPr>
          <p:cNvPr id="8" name="Imagen 7" descr="Texto&#10;&#10;Descripción generada automáticamente">
            <a:extLst>
              <a:ext uri="{FF2B5EF4-FFF2-40B4-BE49-F238E27FC236}">
                <a16:creationId xmlns:a16="http://schemas.microsoft.com/office/drawing/2014/main" id="{870B5C72-33D3-4715-BFEA-41B48280F5D8}"/>
              </a:ext>
            </a:extLst>
          </p:cNvPr>
          <p:cNvPicPr>
            <a:picLocks noChangeAspect="1"/>
          </p:cNvPicPr>
          <p:nvPr/>
        </p:nvPicPr>
        <p:blipFill>
          <a:blip r:embed="rId3"/>
          <a:stretch>
            <a:fillRect/>
          </a:stretch>
        </p:blipFill>
        <p:spPr>
          <a:xfrm>
            <a:off x="6704919" y="921971"/>
            <a:ext cx="2303128" cy="3600000"/>
          </a:xfrm>
          <a:prstGeom prst="rect">
            <a:avLst/>
          </a:prstGeom>
          <a:ln>
            <a:noFill/>
          </a:ln>
          <a:effectLst>
            <a:outerShdw blurRad="292100" dist="139700" dir="2700000" algn="tl" rotWithShape="0">
              <a:srgbClr val="333333">
                <a:alpha val="65000"/>
              </a:srgbClr>
            </a:outerShdw>
          </a:effectLst>
        </p:spPr>
      </p:pic>
      <p:sp>
        <p:nvSpPr>
          <p:cNvPr id="9" name="Rectángulo 8">
            <a:extLst>
              <a:ext uri="{FF2B5EF4-FFF2-40B4-BE49-F238E27FC236}">
                <a16:creationId xmlns:a16="http://schemas.microsoft.com/office/drawing/2014/main" id="{96E3D2EE-BC09-4B91-AC8E-E83711F88FA6}"/>
              </a:ext>
            </a:extLst>
          </p:cNvPr>
          <p:cNvSpPr/>
          <p:nvPr/>
        </p:nvSpPr>
        <p:spPr>
          <a:xfrm>
            <a:off x="308558" y="4306527"/>
            <a:ext cx="6396361" cy="430887"/>
          </a:xfrm>
          <a:prstGeom prst="rect">
            <a:avLst/>
          </a:prstGeom>
        </p:spPr>
        <p:txBody>
          <a:bodyPr wrap="square">
            <a:spAutoFit/>
          </a:bodyPr>
          <a:lstStyle/>
          <a:p>
            <a:r>
              <a:rPr lang="en-US" sz="800" i="1" dirty="0"/>
              <a:t>face2face Elementary: face2face</a:t>
            </a:r>
            <a:r>
              <a:rPr lang="en-US" sz="800" dirty="0"/>
              <a:t>. Cambridge University Press. (n.d.). https://www.cambridge.org/ec/cambridgeenglish/catalog/adult-courses/face2face-2nd-edition/face2face-elementary-2nd-edition-students-book-online-workbook</a:t>
            </a:r>
            <a:r>
              <a:rPr lang="en-US" dirty="0"/>
              <a:t>. </a:t>
            </a:r>
            <a:endParaRPr lang="en-US" dirty="0">
              <a:effectLst/>
            </a:endParaRPr>
          </a:p>
        </p:txBody>
      </p:sp>
    </p:spTree>
    <p:extLst>
      <p:ext uri="{BB962C8B-B14F-4D97-AF65-F5344CB8AC3E}">
        <p14:creationId xmlns:p14="http://schemas.microsoft.com/office/powerpoint/2010/main" val="139669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75500" y="3959441"/>
            <a:ext cx="8222100" cy="645984"/>
          </a:xfrm>
        </p:spPr>
        <p:txBody>
          <a:bodyPr/>
          <a:lstStyle/>
          <a:p>
            <a:pPr marL="114300" indent="0">
              <a:buNone/>
            </a:pPr>
            <a:r>
              <a:rPr lang="en-US" sz="2400" b="1" dirty="0">
                <a:solidFill>
                  <a:schemeClr val="tx1"/>
                </a:solidFill>
              </a:rPr>
              <a:t>English tips</a:t>
            </a:r>
          </a:p>
        </p:txBody>
      </p:sp>
      <p:graphicFrame>
        <p:nvGraphicFramePr>
          <p:cNvPr id="4" name="Diagrama 3">
            <a:extLst>
              <a:ext uri="{FF2B5EF4-FFF2-40B4-BE49-F238E27FC236}">
                <a16:creationId xmlns:a16="http://schemas.microsoft.com/office/drawing/2014/main" id="{1DD25080-BFC9-485D-97C0-5F7E3A30F507}"/>
              </a:ext>
            </a:extLst>
          </p:cNvPr>
          <p:cNvGraphicFramePr/>
          <p:nvPr>
            <p:extLst>
              <p:ext uri="{D42A27DB-BD31-4B8C-83A1-F6EECF244321}">
                <p14:modId xmlns:p14="http://schemas.microsoft.com/office/powerpoint/2010/main" val="1371847208"/>
              </p:ext>
            </p:extLst>
          </p:nvPr>
        </p:nvGraphicFramePr>
        <p:xfrm>
          <a:off x="1276350" y="539749"/>
          <a:ext cx="6343650" cy="3546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a:extLst>
              <a:ext uri="{FF2B5EF4-FFF2-40B4-BE49-F238E27FC236}">
                <a16:creationId xmlns:a16="http://schemas.microsoft.com/office/drawing/2014/main" id="{5606AECA-988F-4A78-8EE8-C2C1A01E6B7E}"/>
              </a:ext>
            </a:extLst>
          </p:cNvPr>
          <p:cNvSpPr txBox="1"/>
          <p:nvPr/>
        </p:nvSpPr>
        <p:spPr>
          <a:xfrm>
            <a:off x="1012055" y="2654355"/>
            <a:ext cx="2059619" cy="584775"/>
          </a:xfrm>
          <a:prstGeom prst="rect">
            <a:avLst/>
          </a:prstGeom>
          <a:noFill/>
        </p:spPr>
        <p:txBody>
          <a:bodyPr wrap="square" rtlCol="0">
            <a:spAutoFit/>
          </a:bodyPr>
          <a:lstStyle/>
          <a:p>
            <a:r>
              <a:rPr lang="en-US" sz="1600" b="1" dirty="0">
                <a:solidFill>
                  <a:schemeClr val="bg2"/>
                </a:solidFill>
              </a:rPr>
              <a:t>Eat sleep dream English by Tom</a:t>
            </a:r>
          </a:p>
        </p:txBody>
      </p:sp>
      <p:sp>
        <p:nvSpPr>
          <p:cNvPr id="6" name="CuadroTexto 5">
            <a:extLst>
              <a:ext uri="{FF2B5EF4-FFF2-40B4-BE49-F238E27FC236}">
                <a16:creationId xmlns:a16="http://schemas.microsoft.com/office/drawing/2014/main" id="{CAA54727-14E5-4D64-A289-013AF9126C38}"/>
              </a:ext>
            </a:extLst>
          </p:cNvPr>
          <p:cNvSpPr txBox="1"/>
          <p:nvPr/>
        </p:nvSpPr>
        <p:spPr>
          <a:xfrm>
            <a:off x="6138534" y="3620887"/>
            <a:ext cx="1346844" cy="338554"/>
          </a:xfrm>
          <a:prstGeom prst="rect">
            <a:avLst/>
          </a:prstGeom>
          <a:noFill/>
        </p:spPr>
        <p:txBody>
          <a:bodyPr wrap="none" rtlCol="0">
            <a:spAutoFit/>
          </a:bodyPr>
          <a:lstStyle/>
          <a:p>
            <a:r>
              <a:rPr lang="en-US" sz="1600" b="1" dirty="0" err="1">
                <a:solidFill>
                  <a:schemeClr val="bg2">
                    <a:lumMod val="50000"/>
                  </a:schemeClr>
                </a:solidFill>
              </a:rPr>
              <a:t>Wordshake</a:t>
            </a:r>
            <a:r>
              <a:rPr lang="en-US" sz="1600" b="1" dirty="0">
                <a:solidFill>
                  <a:schemeClr val="bg2">
                    <a:lumMod val="50000"/>
                  </a:schemeClr>
                </a:solidFill>
              </a:rPr>
              <a:t> </a:t>
            </a:r>
          </a:p>
        </p:txBody>
      </p:sp>
    </p:spTree>
    <p:extLst>
      <p:ext uri="{BB962C8B-B14F-4D97-AF65-F5344CB8AC3E}">
        <p14:creationId xmlns:p14="http://schemas.microsoft.com/office/powerpoint/2010/main" val="274638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07CC453-0F56-41D6-8867-4247472F4F55}"/>
              </a:ext>
            </a:extLst>
          </p:cNvPr>
          <p:cNvPicPr>
            <a:picLocks noChangeAspect="1"/>
          </p:cNvPicPr>
          <p:nvPr/>
        </p:nvPicPr>
        <p:blipFill>
          <a:blip r:embed="rId2"/>
          <a:stretch>
            <a:fillRect/>
          </a:stretch>
        </p:blipFill>
        <p:spPr>
          <a:xfrm>
            <a:off x="1505875" y="951750"/>
            <a:ext cx="5637600" cy="324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3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73005" y="822477"/>
            <a:ext cx="2735011" cy="1012800"/>
          </a:xfrm>
        </p:spPr>
        <p:txBody>
          <a:bodyPr/>
          <a:lstStyle/>
          <a:p>
            <a:r>
              <a:rPr lang="es-CO" dirty="0"/>
              <a:t>Agenda</a:t>
            </a:r>
          </a:p>
        </p:txBody>
      </p:sp>
      <p:sp>
        <p:nvSpPr>
          <p:cNvPr id="3" name="CuadroTexto 2">
            <a:extLst>
              <a:ext uri="{FF2B5EF4-FFF2-40B4-BE49-F238E27FC236}">
                <a16:creationId xmlns:a16="http://schemas.microsoft.com/office/drawing/2014/main" id="{F03B318D-0E46-4D30-906F-441362907209}"/>
              </a:ext>
            </a:extLst>
          </p:cNvPr>
          <p:cNvSpPr txBox="1"/>
          <p:nvPr/>
        </p:nvSpPr>
        <p:spPr>
          <a:xfrm>
            <a:off x="1615736" y="2112885"/>
            <a:ext cx="3454792" cy="1477328"/>
          </a:xfrm>
          <a:prstGeom prst="rect">
            <a:avLst/>
          </a:prstGeom>
          <a:noFill/>
        </p:spPr>
        <p:txBody>
          <a:bodyPr wrap="none" rtlCol="0">
            <a:spAutoFit/>
          </a:bodyPr>
          <a:lstStyle/>
          <a:p>
            <a:pPr marL="342900" indent="-342900">
              <a:buFont typeface="Arial" panose="020B0604020202020204" pitchFamily="34" charset="0"/>
              <a:buChar char="•"/>
            </a:pPr>
            <a:r>
              <a:rPr lang="en-US" sz="1800" b="1" dirty="0">
                <a:solidFill>
                  <a:schemeClr val="bg1"/>
                </a:solidFill>
              </a:rPr>
              <a:t>Review: Present simple</a:t>
            </a:r>
          </a:p>
          <a:p>
            <a:pPr marL="342900" indent="-342900">
              <a:buFont typeface="Arial" panose="020B0604020202020204" pitchFamily="34" charset="0"/>
              <a:buChar char="•"/>
            </a:pPr>
            <a:r>
              <a:rPr lang="en-US" sz="1800" b="1" dirty="0">
                <a:solidFill>
                  <a:schemeClr val="bg1"/>
                </a:solidFill>
              </a:rPr>
              <a:t>Vocabulary: Special dates </a:t>
            </a:r>
          </a:p>
          <a:p>
            <a:pPr marL="342900" indent="-342900">
              <a:buFont typeface="Arial" panose="020B0604020202020204" pitchFamily="34" charset="0"/>
              <a:buChar char="•"/>
            </a:pPr>
            <a:r>
              <a:rPr lang="en-US" sz="1800" b="1" dirty="0">
                <a:solidFill>
                  <a:schemeClr val="bg1"/>
                </a:solidFill>
              </a:rPr>
              <a:t>American vs. British </a:t>
            </a:r>
          </a:p>
          <a:p>
            <a:pPr marL="342900" indent="-342900">
              <a:buFont typeface="Arial" panose="020B0604020202020204" pitchFamily="34" charset="0"/>
              <a:buChar char="•"/>
            </a:pPr>
            <a:r>
              <a:rPr lang="en-US" sz="1800" b="1" dirty="0">
                <a:solidFill>
                  <a:schemeClr val="bg1"/>
                </a:solidFill>
              </a:rPr>
              <a:t>Frequency adverbs </a:t>
            </a:r>
          </a:p>
          <a:p>
            <a:pPr marL="342900" indent="-342900">
              <a:buFont typeface="Arial" panose="020B0604020202020204" pitchFamily="34" charset="0"/>
              <a:buChar char="•"/>
            </a:pPr>
            <a:r>
              <a:rPr lang="en-US" sz="1800" b="1" dirty="0">
                <a:solidFill>
                  <a:schemeClr val="bg1"/>
                </a:solidFill>
              </a:rPr>
              <a:t>Reading: Easter </a:t>
            </a:r>
          </a:p>
        </p:txBody>
      </p:sp>
      <p:pic>
        <p:nvPicPr>
          <p:cNvPr id="5" name="Imagen 4" descr="Patrón de fondo&#10;&#10;Descripción generada automáticamente">
            <a:extLst>
              <a:ext uri="{FF2B5EF4-FFF2-40B4-BE49-F238E27FC236}">
                <a16:creationId xmlns:a16="http://schemas.microsoft.com/office/drawing/2014/main" id="{953E90CF-29CB-4E30-977B-A7844C04C1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19995" y="1506751"/>
            <a:ext cx="2868526" cy="1800000"/>
          </a:xfrm>
          <a:prstGeom prst="rect">
            <a:avLst/>
          </a:prstGeom>
        </p:spPr>
      </p:pic>
    </p:spTree>
    <p:extLst>
      <p:ext uri="{BB962C8B-B14F-4D97-AF65-F5344CB8AC3E}">
        <p14:creationId xmlns:p14="http://schemas.microsoft.com/office/powerpoint/2010/main" val="108524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Learning objectives</a:t>
            </a:r>
          </a:p>
        </p:txBody>
      </p:sp>
      <p:sp>
        <p:nvSpPr>
          <p:cNvPr id="3" name="Marcador de texto 2"/>
          <p:cNvSpPr>
            <a:spLocks noGrp="1"/>
          </p:cNvSpPr>
          <p:nvPr>
            <p:ph type="body" idx="1"/>
          </p:nvPr>
        </p:nvSpPr>
        <p:spPr/>
        <p:txBody>
          <a:bodyPr/>
          <a:lstStyle/>
          <a:p>
            <a:pPr>
              <a:lnSpc>
                <a:spcPct val="150000"/>
              </a:lnSpc>
            </a:pPr>
            <a:r>
              <a:rPr lang="en-US" dirty="0"/>
              <a:t>The student will be able know more about some Special dates.  </a:t>
            </a:r>
          </a:p>
          <a:p>
            <a:pPr>
              <a:lnSpc>
                <a:spcPct val="150000"/>
              </a:lnSpc>
            </a:pPr>
            <a:r>
              <a:rPr lang="en-US" dirty="0"/>
              <a:t>The student will learn main differences between Americans and British culture. </a:t>
            </a:r>
          </a:p>
        </p:txBody>
      </p:sp>
      <p:pic>
        <p:nvPicPr>
          <p:cNvPr id="5" name="Imagen 4">
            <a:extLst>
              <a:ext uri="{FF2B5EF4-FFF2-40B4-BE49-F238E27FC236}">
                <a16:creationId xmlns:a16="http://schemas.microsoft.com/office/drawing/2014/main" id="{D2DB5FBC-7F85-44F2-A494-B6DE276AFE7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82950" y="2811447"/>
            <a:ext cx="4285714" cy="2160000"/>
          </a:xfrm>
          <a:prstGeom prst="rect">
            <a:avLst/>
          </a:prstGeom>
        </p:spPr>
      </p:pic>
    </p:spTree>
    <p:extLst>
      <p:ext uri="{BB962C8B-B14F-4D97-AF65-F5344CB8AC3E}">
        <p14:creationId xmlns:p14="http://schemas.microsoft.com/office/powerpoint/2010/main" val="8227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6925" y="932156"/>
            <a:ext cx="2658318" cy="645984"/>
          </a:xfrm>
        </p:spPr>
        <p:txBody>
          <a:bodyPr/>
          <a:lstStyle/>
          <a:p>
            <a:pPr marL="114300" indent="0">
              <a:buNone/>
            </a:pPr>
            <a:r>
              <a:rPr lang="en-US" sz="2400" b="1" dirty="0">
                <a:solidFill>
                  <a:schemeClr val="tx1"/>
                </a:solidFill>
              </a:rPr>
              <a:t>The European seasons </a:t>
            </a:r>
          </a:p>
        </p:txBody>
      </p:sp>
      <p:pic>
        <p:nvPicPr>
          <p:cNvPr id="5" name="Imagen 4" descr="Diagrama&#10;&#10;Descripción generada automáticamente">
            <a:extLst>
              <a:ext uri="{FF2B5EF4-FFF2-40B4-BE49-F238E27FC236}">
                <a16:creationId xmlns:a16="http://schemas.microsoft.com/office/drawing/2014/main" id="{29F5DEF6-C4A1-4CB7-A490-5B1827DC55AC}"/>
              </a:ext>
            </a:extLst>
          </p:cNvPr>
          <p:cNvPicPr>
            <a:picLocks noChangeAspect="1"/>
          </p:cNvPicPr>
          <p:nvPr/>
        </p:nvPicPr>
        <p:blipFill>
          <a:blip r:embed="rId2"/>
          <a:stretch>
            <a:fillRect/>
          </a:stretch>
        </p:blipFill>
        <p:spPr>
          <a:xfrm>
            <a:off x="2885243" y="231750"/>
            <a:ext cx="4519726" cy="4680000"/>
          </a:xfrm>
          <a:prstGeom prst="rect">
            <a:avLst/>
          </a:prstGeom>
          <a:ln>
            <a:noFill/>
          </a:ln>
          <a:effectLst>
            <a:outerShdw blurRad="292100" dist="139700" dir="2700000" algn="tl" rotWithShape="0">
              <a:srgbClr val="333333">
                <a:alpha val="65000"/>
              </a:srgbClr>
            </a:outerShdw>
          </a:effectLst>
        </p:spPr>
      </p:pic>
      <p:pic>
        <p:nvPicPr>
          <p:cNvPr id="7" name="Imagen 6" descr="Imagen que contiene azul, niño, vuelo, pequeño&#10;&#10;Descripción generada automáticamente">
            <a:extLst>
              <a:ext uri="{FF2B5EF4-FFF2-40B4-BE49-F238E27FC236}">
                <a16:creationId xmlns:a16="http://schemas.microsoft.com/office/drawing/2014/main" id="{AF79F571-9F87-48C7-A4AC-6F68A1793757}"/>
              </a:ext>
            </a:extLst>
          </p:cNvPr>
          <p:cNvPicPr>
            <a:picLocks noChangeAspect="1"/>
          </p:cNvPicPr>
          <p:nvPr/>
        </p:nvPicPr>
        <p:blipFill>
          <a:blip r:embed="rId3"/>
          <a:stretch>
            <a:fillRect/>
          </a:stretch>
        </p:blipFill>
        <p:spPr>
          <a:xfrm>
            <a:off x="1012054" y="1795469"/>
            <a:ext cx="1280000" cy="720000"/>
          </a:xfrm>
          <a:prstGeom prst="rect">
            <a:avLst/>
          </a:prstGeom>
        </p:spPr>
      </p:pic>
    </p:spTree>
    <p:extLst>
      <p:ext uri="{BB962C8B-B14F-4D97-AF65-F5344CB8AC3E}">
        <p14:creationId xmlns:p14="http://schemas.microsoft.com/office/powerpoint/2010/main" val="29542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5"/>
                                        </p:tgtEl>
                                        <p:attrNameLst>
                                          <p:attrName>r</p:attrName>
                                        </p:attrNameLst>
                                      </p:cBhvr>
                                    </p:animRot>
                                    <p:animRot by="-240000">
                                      <p:cBhvr>
                                        <p:cTn id="11" dur="200" fill="hold">
                                          <p:stCondLst>
                                            <p:cond delay="200"/>
                                          </p:stCondLst>
                                        </p:cTn>
                                        <p:tgtEl>
                                          <p:spTgt spid="5"/>
                                        </p:tgtEl>
                                        <p:attrNameLst>
                                          <p:attrName>r</p:attrName>
                                        </p:attrNameLst>
                                      </p:cBhvr>
                                    </p:animRot>
                                    <p:animRot by="240000">
                                      <p:cBhvr>
                                        <p:cTn id="12" dur="200" fill="hold">
                                          <p:stCondLst>
                                            <p:cond delay="400"/>
                                          </p:stCondLst>
                                        </p:cTn>
                                        <p:tgtEl>
                                          <p:spTgt spid="5"/>
                                        </p:tgtEl>
                                        <p:attrNameLst>
                                          <p:attrName>r</p:attrName>
                                        </p:attrNameLst>
                                      </p:cBhvr>
                                    </p:animRot>
                                    <p:animRot by="-240000">
                                      <p:cBhvr>
                                        <p:cTn id="13" dur="200" fill="hold">
                                          <p:stCondLst>
                                            <p:cond delay="600"/>
                                          </p:stCondLst>
                                        </p:cTn>
                                        <p:tgtEl>
                                          <p:spTgt spid="5"/>
                                        </p:tgtEl>
                                        <p:attrNameLst>
                                          <p:attrName>r</p:attrName>
                                        </p:attrNameLst>
                                      </p:cBhvr>
                                    </p:animRot>
                                    <p:animRot by="120000">
                                      <p:cBhvr>
                                        <p:cTn id="14"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0237" y="1049443"/>
            <a:ext cx="2569393" cy="767700"/>
          </a:xfrm>
        </p:spPr>
        <p:txBody>
          <a:bodyPr/>
          <a:lstStyle/>
          <a:p>
            <a:r>
              <a:rPr lang="en-US" dirty="0"/>
              <a:t>Special dates</a:t>
            </a:r>
          </a:p>
        </p:txBody>
      </p:sp>
      <p:graphicFrame>
        <p:nvGraphicFramePr>
          <p:cNvPr id="3" name="Diagrama 2">
            <a:extLst>
              <a:ext uri="{FF2B5EF4-FFF2-40B4-BE49-F238E27FC236}">
                <a16:creationId xmlns:a16="http://schemas.microsoft.com/office/drawing/2014/main" id="{14B7F21E-1288-484D-8DF4-2FE5E2A8BE73}"/>
              </a:ext>
            </a:extLst>
          </p:cNvPr>
          <p:cNvGraphicFramePr/>
          <p:nvPr>
            <p:extLst>
              <p:ext uri="{D42A27DB-BD31-4B8C-83A1-F6EECF244321}">
                <p14:modId xmlns:p14="http://schemas.microsoft.com/office/powerpoint/2010/main" val="2244509191"/>
              </p:ext>
            </p:extLst>
          </p:nvPr>
        </p:nvGraphicFramePr>
        <p:xfrm>
          <a:off x="2002607" y="885979"/>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4633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6925" y="932156"/>
            <a:ext cx="2658318" cy="645984"/>
          </a:xfrm>
        </p:spPr>
        <p:txBody>
          <a:bodyPr/>
          <a:lstStyle/>
          <a:p>
            <a:pPr marL="114300" indent="0">
              <a:buNone/>
            </a:pPr>
            <a:r>
              <a:rPr lang="en-US" sz="2400" b="1" dirty="0">
                <a:solidFill>
                  <a:schemeClr val="tx1"/>
                </a:solidFill>
              </a:rPr>
              <a:t>Ordinal numbers </a:t>
            </a:r>
          </a:p>
        </p:txBody>
      </p:sp>
      <p:pic>
        <p:nvPicPr>
          <p:cNvPr id="4" name="Imagen 3" descr="Imagen que contiene Diagrama&#10;&#10;Descripción generada automáticamente">
            <a:extLst>
              <a:ext uri="{FF2B5EF4-FFF2-40B4-BE49-F238E27FC236}">
                <a16:creationId xmlns:a16="http://schemas.microsoft.com/office/drawing/2014/main" id="{79DF61F5-8518-416F-9223-30B7D19CDDEB}"/>
              </a:ext>
            </a:extLst>
          </p:cNvPr>
          <p:cNvPicPr>
            <a:picLocks noChangeAspect="1"/>
          </p:cNvPicPr>
          <p:nvPr/>
        </p:nvPicPr>
        <p:blipFill>
          <a:blip r:embed="rId2"/>
          <a:stretch>
            <a:fillRect/>
          </a:stretch>
        </p:blipFill>
        <p:spPr>
          <a:xfrm>
            <a:off x="2781485" y="231750"/>
            <a:ext cx="4680000" cy="4680000"/>
          </a:xfrm>
          <a:prstGeom prst="rect">
            <a:avLst/>
          </a:prstGeom>
          <a:ln>
            <a:noFill/>
          </a:ln>
          <a:effectLst>
            <a:outerShdw blurRad="292100" dist="139700" dir="2700000" algn="tl" rotWithShape="0">
              <a:srgbClr val="333333">
                <a:alpha val="65000"/>
              </a:srgbClr>
            </a:outerShdw>
          </a:effectLst>
        </p:spPr>
      </p:pic>
      <p:sp>
        <p:nvSpPr>
          <p:cNvPr id="8" name="Marcador de texto 2">
            <a:extLst>
              <a:ext uri="{FF2B5EF4-FFF2-40B4-BE49-F238E27FC236}">
                <a16:creationId xmlns:a16="http://schemas.microsoft.com/office/drawing/2014/main" id="{D80EE76F-BEFC-475A-A7D1-12D346CBBC08}"/>
              </a:ext>
            </a:extLst>
          </p:cNvPr>
          <p:cNvSpPr txBox="1">
            <a:spLocks/>
          </p:cNvSpPr>
          <p:nvPr/>
        </p:nvSpPr>
        <p:spPr>
          <a:xfrm>
            <a:off x="497281" y="1809769"/>
            <a:ext cx="2065727" cy="761981"/>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pPr>
            <a:r>
              <a:rPr lang="en-US" dirty="0"/>
              <a:t>When is your birthday? </a:t>
            </a:r>
          </a:p>
        </p:txBody>
      </p:sp>
      <p:sp>
        <p:nvSpPr>
          <p:cNvPr id="9" name="Marcador de texto 2">
            <a:extLst>
              <a:ext uri="{FF2B5EF4-FFF2-40B4-BE49-F238E27FC236}">
                <a16:creationId xmlns:a16="http://schemas.microsoft.com/office/drawing/2014/main" id="{0BF60064-11C7-409D-A645-7D7A7B2478A3}"/>
              </a:ext>
            </a:extLst>
          </p:cNvPr>
          <p:cNvSpPr txBox="1">
            <a:spLocks/>
          </p:cNvSpPr>
          <p:nvPr/>
        </p:nvSpPr>
        <p:spPr>
          <a:xfrm>
            <a:off x="497281" y="2482963"/>
            <a:ext cx="2284204" cy="761981"/>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pPr>
            <a:r>
              <a:rPr lang="en-US" dirty="0"/>
              <a:t>When is Christmas evening? </a:t>
            </a:r>
          </a:p>
        </p:txBody>
      </p:sp>
      <p:sp>
        <p:nvSpPr>
          <p:cNvPr id="10" name="Marcador de texto 2">
            <a:extLst>
              <a:ext uri="{FF2B5EF4-FFF2-40B4-BE49-F238E27FC236}">
                <a16:creationId xmlns:a16="http://schemas.microsoft.com/office/drawing/2014/main" id="{8535FD13-C09B-4A0A-A29E-C5D8207D1F0D}"/>
              </a:ext>
            </a:extLst>
          </p:cNvPr>
          <p:cNvSpPr txBox="1">
            <a:spLocks/>
          </p:cNvSpPr>
          <p:nvPr/>
        </p:nvSpPr>
        <p:spPr>
          <a:xfrm>
            <a:off x="494642" y="3184370"/>
            <a:ext cx="2284204" cy="761981"/>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pPr>
            <a:r>
              <a:rPr lang="en-US" dirty="0"/>
              <a:t>When is the American independence day?  </a:t>
            </a:r>
          </a:p>
        </p:txBody>
      </p:sp>
    </p:spTree>
    <p:extLst>
      <p:ext uri="{BB962C8B-B14F-4D97-AF65-F5344CB8AC3E}">
        <p14:creationId xmlns:p14="http://schemas.microsoft.com/office/powerpoint/2010/main" val="361479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Easter </a:t>
            </a:r>
          </a:p>
        </p:txBody>
      </p:sp>
      <p:sp>
        <p:nvSpPr>
          <p:cNvPr id="7" name="Marcador de texto 2">
            <a:extLst>
              <a:ext uri="{FF2B5EF4-FFF2-40B4-BE49-F238E27FC236}">
                <a16:creationId xmlns:a16="http://schemas.microsoft.com/office/drawing/2014/main" id="{F297DA2F-8A06-4001-A62F-34B868622A86}"/>
              </a:ext>
            </a:extLst>
          </p:cNvPr>
          <p:cNvSpPr>
            <a:spLocks noGrp="1"/>
          </p:cNvSpPr>
          <p:nvPr>
            <p:ph type="body" idx="1"/>
          </p:nvPr>
        </p:nvSpPr>
        <p:spPr>
          <a:xfrm>
            <a:off x="363984" y="1680293"/>
            <a:ext cx="8330016" cy="2724482"/>
          </a:xfrm>
        </p:spPr>
        <p:txBody>
          <a:bodyPr/>
          <a:lstStyle/>
          <a:p>
            <a:pPr marL="139700" indent="0">
              <a:lnSpc>
                <a:spcPct val="150000"/>
              </a:lnSpc>
              <a:buNone/>
            </a:pPr>
            <a:r>
              <a:rPr lang="en-US" dirty="0"/>
              <a:t>Easter ___ a Christian holiday that _________ the belief in the resurrection of Jesus Christ. In the New Testament of the Bible, the event is said to have occurred three days after Jesus was crucified by the Romans and died in roughly 30 A.D. The holiday _________ the “Passion of Christ,” a series of events and holidays that _______ with Lent—a 40-day period of fasting, prayer and sacrifice—and _____ with Holy Week, which ________ Holy Thursday (the celebration of Jesus’ Last Supper with his 12 Apostles, also known as “Maundy Thursday”), Good Friday (on which Jesus’ crucifixion ___ observed) and Easter Sunday. Although a holiday of high religious significance in the Christian faith, many traditions associated with Easter date back to pre-Christian, pagan times.</a:t>
            </a:r>
          </a:p>
          <a:p>
            <a:pPr marL="139700" indent="0">
              <a:lnSpc>
                <a:spcPct val="150000"/>
              </a:lnSpc>
              <a:buNone/>
            </a:pPr>
            <a:endParaRPr lang="en-US" dirty="0"/>
          </a:p>
        </p:txBody>
      </p:sp>
      <p:sp>
        <p:nvSpPr>
          <p:cNvPr id="5" name="CuadroTexto 4">
            <a:extLst>
              <a:ext uri="{FF2B5EF4-FFF2-40B4-BE49-F238E27FC236}">
                <a16:creationId xmlns:a16="http://schemas.microsoft.com/office/drawing/2014/main" id="{5E85B8F0-8C1C-418C-B531-630F3D8000E5}"/>
              </a:ext>
            </a:extLst>
          </p:cNvPr>
          <p:cNvSpPr txBox="1"/>
          <p:nvPr/>
        </p:nvSpPr>
        <p:spPr>
          <a:xfrm>
            <a:off x="1136517" y="1798488"/>
            <a:ext cx="333746" cy="307777"/>
          </a:xfrm>
          <a:prstGeom prst="rect">
            <a:avLst/>
          </a:prstGeom>
          <a:noFill/>
        </p:spPr>
        <p:txBody>
          <a:bodyPr wrap="none" rtlCol="0">
            <a:spAutoFit/>
          </a:bodyPr>
          <a:lstStyle/>
          <a:p>
            <a:r>
              <a:rPr lang="en-US" b="1" dirty="0">
                <a:solidFill>
                  <a:schemeClr val="tx2"/>
                </a:solidFill>
              </a:rPr>
              <a:t>is</a:t>
            </a:r>
          </a:p>
        </p:txBody>
      </p:sp>
      <p:pic>
        <p:nvPicPr>
          <p:cNvPr id="4" name="Imagen 3">
            <a:extLst>
              <a:ext uri="{FF2B5EF4-FFF2-40B4-BE49-F238E27FC236}">
                <a16:creationId xmlns:a16="http://schemas.microsoft.com/office/drawing/2014/main" id="{F4848D9F-35A8-4CE7-A648-4DDC110FE7C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97608" y="153359"/>
            <a:ext cx="1800000"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uadroTexto 8">
            <a:extLst>
              <a:ext uri="{FF2B5EF4-FFF2-40B4-BE49-F238E27FC236}">
                <a16:creationId xmlns:a16="http://schemas.microsoft.com/office/drawing/2014/main" id="{60FCD926-1D3E-4106-B66B-F565D7BBC66B}"/>
              </a:ext>
            </a:extLst>
          </p:cNvPr>
          <p:cNvSpPr txBox="1"/>
          <p:nvPr/>
        </p:nvSpPr>
        <p:spPr>
          <a:xfrm>
            <a:off x="3262846" y="1798488"/>
            <a:ext cx="1069524" cy="307777"/>
          </a:xfrm>
          <a:prstGeom prst="rect">
            <a:avLst/>
          </a:prstGeom>
          <a:noFill/>
        </p:spPr>
        <p:txBody>
          <a:bodyPr wrap="none" rtlCol="0">
            <a:spAutoFit/>
          </a:bodyPr>
          <a:lstStyle/>
          <a:p>
            <a:r>
              <a:rPr lang="en-US" b="1" dirty="0">
                <a:solidFill>
                  <a:schemeClr val="tx2"/>
                </a:solidFill>
              </a:rPr>
              <a:t>celebrates</a:t>
            </a:r>
          </a:p>
        </p:txBody>
      </p:sp>
      <p:sp>
        <p:nvSpPr>
          <p:cNvPr id="10" name="CuadroTexto 9">
            <a:extLst>
              <a:ext uri="{FF2B5EF4-FFF2-40B4-BE49-F238E27FC236}">
                <a16:creationId xmlns:a16="http://schemas.microsoft.com/office/drawing/2014/main" id="{D9D397FF-5BF2-4503-99EF-0B9886456285}"/>
              </a:ext>
            </a:extLst>
          </p:cNvPr>
          <p:cNvSpPr txBox="1"/>
          <p:nvPr/>
        </p:nvSpPr>
        <p:spPr>
          <a:xfrm>
            <a:off x="4902128" y="2417861"/>
            <a:ext cx="1067921" cy="307777"/>
          </a:xfrm>
          <a:prstGeom prst="rect">
            <a:avLst/>
          </a:prstGeom>
          <a:noFill/>
        </p:spPr>
        <p:txBody>
          <a:bodyPr wrap="none" rtlCol="0">
            <a:spAutoFit/>
          </a:bodyPr>
          <a:lstStyle/>
          <a:p>
            <a:r>
              <a:rPr lang="en-US" b="1" dirty="0">
                <a:solidFill>
                  <a:schemeClr val="tx2"/>
                </a:solidFill>
              </a:rPr>
              <a:t>concludes</a:t>
            </a:r>
          </a:p>
        </p:txBody>
      </p:sp>
      <p:sp>
        <p:nvSpPr>
          <p:cNvPr id="11" name="CuadroTexto 10">
            <a:extLst>
              <a:ext uri="{FF2B5EF4-FFF2-40B4-BE49-F238E27FC236}">
                <a16:creationId xmlns:a16="http://schemas.microsoft.com/office/drawing/2014/main" id="{3C2B0DBD-41F0-45EC-90D8-46663B016497}"/>
              </a:ext>
            </a:extLst>
          </p:cNvPr>
          <p:cNvSpPr txBox="1"/>
          <p:nvPr/>
        </p:nvSpPr>
        <p:spPr>
          <a:xfrm>
            <a:off x="2502702" y="2771099"/>
            <a:ext cx="760144" cy="307777"/>
          </a:xfrm>
          <a:prstGeom prst="rect">
            <a:avLst/>
          </a:prstGeom>
          <a:noFill/>
        </p:spPr>
        <p:txBody>
          <a:bodyPr wrap="none" rtlCol="0">
            <a:spAutoFit/>
          </a:bodyPr>
          <a:lstStyle/>
          <a:p>
            <a:r>
              <a:rPr lang="en-US" b="1" dirty="0">
                <a:solidFill>
                  <a:schemeClr val="tx2"/>
                </a:solidFill>
              </a:rPr>
              <a:t>begins</a:t>
            </a:r>
          </a:p>
        </p:txBody>
      </p:sp>
      <p:sp>
        <p:nvSpPr>
          <p:cNvPr id="12" name="CuadroTexto 11">
            <a:extLst>
              <a:ext uri="{FF2B5EF4-FFF2-40B4-BE49-F238E27FC236}">
                <a16:creationId xmlns:a16="http://schemas.microsoft.com/office/drawing/2014/main" id="{B24EDA80-BB0A-4AB2-86B0-740418C8560D}"/>
              </a:ext>
            </a:extLst>
          </p:cNvPr>
          <p:cNvSpPr txBox="1"/>
          <p:nvPr/>
        </p:nvSpPr>
        <p:spPr>
          <a:xfrm>
            <a:off x="485843" y="3115868"/>
            <a:ext cx="601447" cy="307777"/>
          </a:xfrm>
          <a:prstGeom prst="rect">
            <a:avLst/>
          </a:prstGeom>
          <a:noFill/>
        </p:spPr>
        <p:txBody>
          <a:bodyPr wrap="none" rtlCol="0">
            <a:spAutoFit/>
          </a:bodyPr>
          <a:lstStyle/>
          <a:p>
            <a:r>
              <a:rPr lang="en-US" b="1" dirty="0">
                <a:solidFill>
                  <a:schemeClr val="tx2"/>
                </a:solidFill>
              </a:rPr>
              <a:t>ends</a:t>
            </a:r>
          </a:p>
        </p:txBody>
      </p:sp>
      <p:sp>
        <p:nvSpPr>
          <p:cNvPr id="13" name="CuadroTexto 12">
            <a:extLst>
              <a:ext uri="{FF2B5EF4-FFF2-40B4-BE49-F238E27FC236}">
                <a16:creationId xmlns:a16="http://schemas.microsoft.com/office/drawing/2014/main" id="{524F871B-5948-4478-BEDA-9EF6A6997D5B}"/>
              </a:ext>
            </a:extLst>
          </p:cNvPr>
          <p:cNvSpPr txBox="1"/>
          <p:nvPr/>
        </p:nvSpPr>
        <p:spPr>
          <a:xfrm>
            <a:off x="2888385" y="3101631"/>
            <a:ext cx="909223" cy="307777"/>
          </a:xfrm>
          <a:prstGeom prst="rect">
            <a:avLst/>
          </a:prstGeom>
          <a:noFill/>
        </p:spPr>
        <p:txBody>
          <a:bodyPr wrap="none" rtlCol="0">
            <a:spAutoFit/>
          </a:bodyPr>
          <a:lstStyle/>
          <a:p>
            <a:r>
              <a:rPr lang="en-US" b="1" dirty="0">
                <a:solidFill>
                  <a:schemeClr val="tx2"/>
                </a:solidFill>
              </a:rPr>
              <a:t>includes</a:t>
            </a:r>
          </a:p>
        </p:txBody>
      </p:sp>
      <p:sp>
        <p:nvSpPr>
          <p:cNvPr id="14" name="CuadroTexto 13">
            <a:extLst>
              <a:ext uri="{FF2B5EF4-FFF2-40B4-BE49-F238E27FC236}">
                <a16:creationId xmlns:a16="http://schemas.microsoft.com/office/drawing/2014/main" id="{F783803C-EEA9-42B6-B49C-C012106F6816}"/>
              </a:ext>
            </a:extLst>
          </p:cNvPr>
          <p:cNvSpPr txBox="1"/>
          <p:nvPr/>
        </p:nvSpPr>
        <p:spPr>
          <a:xfrm>
            <a:off x="7947169" y="3409408"/>
            <a:ext cx="333746" cy="307777"/>
          </a:xfrm>
          <a:prstGeom prst="rect">
            <a:avLst/>
          </a:prstGeom>
          <a:noFill/>
        </p:spPr>
        <p:txBody>
          <a:bodyPr wrap="none" rtlCol="0">
            <a:spAutoFit/>
          </a:bodyPr>
          <a:lstStyle/>
          <a:p>
            <a:r>
              <a:rPr lang="en-US" b="1" dirty="0">
                <a:solidFill>
                  <a:schemeClr val="tx2"/>
                </a:solidFill>
              </a:rPr>
              <a:t>is</a:t>
            </a:r>
          </a:p>
        </p:txBody>
      </p:sp>
      <p:sp>
        <p:nvSpPr>
          <p:cNvPr id="15" name="CuadroTexto 14">
            <a:extLst>
              <a:ext uri="{FF2B5EF4-FFF2-40B4-BE49-F238E27FC236}">
                <a16:creationId xmlns:a16="http://schemas.microsoft.com/office/drawing/2014/main" id="{18A9C535-7C97-4597-AC95-2E3F12BA9565}"/>
              </a:ext>
            </a:extLst>
          </p:cNvPr>
          <p:cNvSpPr txBox="1"/>
          <p:nvPr/>
        </p:nvSpPr>
        <p:spPr>
          <a:xfrm>
            <a:off x="485843" y="4384327"/>
            <a:ext cx="5650906" cy="307777"/>
          </a:xfrm>
          <a:prstGeom prst="rect">
            <a:avLst/>
          </a:prstGeom>
          <a:noFill/>
        </p:spPr>
        <p:txBody>
          <a:bodyPr wrap="none" rtlCol="0">
            <a:spAutoFit/>
          </a:bodyPr>
          <a:lstStyle/>
          <a:p>
            <a:r>
              <a:rPr lang="en-US" dirty="0">
                <a:solidFill>
                  <a:schemeClr val="tx1"/>
                </a:solidFill>
              </a:rPr>
              <a:t>Missing verbs: </a:t>
            </a:r>
            <a:r>
              <a:rPr lang="en-US" b="1" dirty="0">
                <a:solidFill>
                  <a:schemeClr val="tx1"/>
                </a:solidFill>
              </a:rPr>
              <a:t>End /Include /Be x2 /Begin /Celebrate /Conclude</a:t>
            </a:r>
          </a:p>
        </p:txBody>
      </p:sp>
      <p:sp>
        <p:nvSpPr>
          <p:cNvPr id="16" name="Rectángulo 15">
            <a:extLst>
              <a:ext uri="{FF2B5EF4-FFF2-40B4-BE49-F238E27FC236}">
                <a16:creationId xmlns:a16="http://schemas.microsoft.com/office/drawing/2014/main" id="{CA746627-DADC-4869-AF18-B4A6BE1E372F}"/>
              </a:ext>
            </a:extLst>
          </p:cNvPr>
          <p:cNvSpPr/>
          <p:nvPr/>
        </p:nvSpPr>
        <p:spPr>
          <a:xfrm>
            <a:off x="3262846" y="4681835"/>
            <a:ext cx="5881154" cy="461665"/>
          </a:xfrm>
          <a:prstGeom prst="rect">
            <a:avLst/>
          </a:prstGeom>
        </p:spPr>
        <p:txBody>
          <a:bodyPr wrap="square">
            <a:spAutoFit/>
          </a:bodyPr>
          <a:lstStyle/>
          <a:p>
            <a:r>
              <a:rPr lang="en-US" sz="800" dirty="0">
                <a:solidFill>
                  <a:schemeClr val="tx2"/>
                </a:solidFill>
              </a:rPr>
              <a:t>History.com Editors. (2009, October 27). </a:t>
            </a:r>
            <a:r>
              <a:rPr lang="en-US" sz="800" i="1" dirty="0">
                <a:solidFill>
                  <a:schemeClr val="tx2"/>
                </a:solidFill>
              </a:rPr>
              <a:t>Easter 2021</a:t>
            </a:r>
            <a:r>
              <a:rPr lang="en-US" sz="800" dirty="0">
                <a:solidFill>
                  <a:schemeClr val="tx2"/>
                </a:solidFill>
              </a:rPr>
              <a:t>. History.com. </a:t>
            </a:r>
            <a:r>
              <a:rPr lang="en-US" sz="800" dirty="0">
                <a:solidFill>
                  <a:schemeClr val="tx2"/>
                </a:solidFill>
                <a:hlinkClick r:id="rId4">
                  <a:extLst>
                    <a:ext uri="{A12FA001-AC4F-418D-AE19-62706E023703}">
                      <ahyp:hlinkClr xmlns:ahyp="http://schemas.microsoft.com/office/drawing/2018/hyperlinkcolor" val="tx"/>
                    </a:ext>
                  </a:extLst>
                </a:hlinkClick>
              </a:rPr>
              <a:t>https://www.history.com/topics/holidays/history-of-easter#:~:text=Easter%20is%20a%20Christian%20holiday,the%20resurrection%20of%20Jesus%20Christ.&amp;text=Although%20a%20holiday%20of%20high,pre%2DChristian%2C%20pagan%20times</a:t>
            </a:r>
            <a:r>
              <a:rPr lang="en-US" sz="800" dirty="0">
                <a:solidFill>
                  <a:schemeClr val="tx2"/>
                </a:solidFill>
              </a:rPr>
              <a:t>.  </a:t>
            </a:r>
            <a:endParaRPr lang="en-US" sz="800" dirty="0">
              <a:solidFill>
                <a:schemeClr val="tx2"/>
              </a:solidFill>
              <a:effectLst/>
            </a:endParaRPr>
          </a:p>
        </p:txBody>
      </p:sp>
    </p:spTree>
    <p:extLst>
      <p:ext uri="{BB962C8B-B14F-4D97-AF65-F5344CB8AC3E}">
        <p14:creationId xmlns:p14="http://schemas.microsoft.com/office/powerpoint/2010/main" val="102047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3"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6925" y="932156"/>
            <a:ext cx="2350374" cy="645984"/>
          </a:xfrm>
        </p:spPr>
        <p:txBody>
          <a:bodyPr/>
          <a:lstStyle/>
          <a:p>
            <a:pPr marL="114300" indent="0">
              <a:buNone/>
            </a:pPr>
            <a:r>
              <a:rPr lang="en-US" sz="2400" b="1" dirty="0">
                <a:solidFill>
                  <a:schemeClr val="tx1"/>
                </a:solidFill>
              </a:rPr>
              <a:t>Easter: True or false </a:t>
            </a:r>
          </a:p>
        </p:txBody>
      </p:sp>
      <p:sp>
        <p:nvSpPr>
          <p:cNvPr id="4" name="Marcador de texto 2">
            <a:extLst>
              <a:ext uri="{FF2B5EF4-FFF2-40B4-BE49-F238E27FC236}">
                <a16:creationId xmlns:a16="http://schemas.microsoft.com/office/drawing/2014/main" id="{B4A799A6-CFB0-4CF0-9BFE-61AB1C5EB224}"/>
              </a:ext>
            </a:extLst>
          </p:cNvPr>
          <p:cNvSpPr txBox="1">
            <a:spLocks/>
          </p:cNvSpPr>
          <p:nvPr/>
        </p:nvSpPr>
        <p:spPr>
          <a:xfrm>
            <a:off x="363984" y="1680293"/>
            <a:ext cx="8330016" cy="2724482"/>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482600" algn="l">
              <a:lnSpc>
                <a:spcPct val="150000"/>
              </a:lnSpc>
              <a:buFont typeface="+mj-lt"/>
              <a:buAutoNum type="arabicPeriod"/>
            </a:pPr>
            <a:r>
              <a:rPr lang="en-US" dirty="0"/>
              <a:t>Many traditions associated with Easter date back to pre-Christian, pagan times. _____</a:t>
            </a:r>
          </a:p>
          <a:p>
            <a:pPr marL="482600" algn="l">
              <a:lnSpc>
                <a:spcPct val="150000"/>
              </a:lnSpc>
              <a:buFont typeface="+mj-lt"/>
              <a:buAutoNum type="arabicPeriod"/>
            </a:pPr>
            <a:r>
              <a:rPr lang="en-US" dirty="0"/>
              <a:t>Holy Thursday is related which Jesus’ crucifixion is observed. _____</a:t>
            </a:r>
          </a:p>
          <a:p>
            <a:pPr marL="482600" algn="l">
              <a:lnSpc>
                <a:spcPct val="150000"/>
              </a:lnSpc>
              <a:buFont typeface="+mj-lt"/>
              <a:buAutoNum type="arabicPeriod"/>
            </a:pPr>
            <a:r>
              <a:rPr lang="en-US" dirty="0"/>
              <a:t>Easter is a Christian religious holiday to celebrate Jesus Christ’s return to life after he was killed. _____</a:t>
            </a:r>
          </a:p>
          <a:p>
            <a:pPr marL="482600" algn="l">
              <a:lnSpc>
                <a:spcPct val="150000"/>
              </a:lnSpc>
              <a:buFont typeface="+mj-lt"/>
              <a:buAutoNum type="arabicPeriod"/>
            </a:pPr>
            <a:r>
              <a:rPr lang="en-US" dirty="0"/>
              <a:t>The week before easter Sunday is the Holy week. _____</a:t>
            </a:r>
          </a:p>
          <a:p>
            <a:pPr marL="482600" algn="l">
              <a:lnSpc>
                <a:spcPct val="150000"/>
              </a:lnSpc>
              <a:buFont typeface="+mj-lt"/>
              <a:buAutoNum type="arabicPeriod"/>
            </a:pPr>
            <a:r>
              <a:rPr lang="en-US" dirty="0"/>
              <a:t>The death of Jesus Christ on a stick was the crucifixion. _____</a:t>
            </a:r>
          </a:p>
          <a:p>
            <a:pPr marL="482600" algn="l">
              <a:lnSpc>
                <a:spcPct val="150000"/>
              </a:lnSpc>
              <a:buFont typeface="+mj-lt"/>
              <a:buAutoNum type="arabicPeriod"/>
            </a:pPr>
            <a:r>
              <a:rPr lang="en-US" dirty="0"/>
              <a:t>Eggs represent the new beginning for the humanity after Jesus' death. _____</a:t>
            </a:r>
          </a:p>
          <a:p>
            <a:pPr marL="482600" algn="l">
              <a:lnSpc>
                <a:spcPct val="150000"/>
              </a:lnSpc>
              <a:buFont typeface="+mj-lt"/>
              <a:buAutoNum type="arabicPeriod"/>
            </a:pPr>
            <a:r>
              <a:rPr lang="en-US" dirty="0"/>
              <a:t>Rabbits are a symbol of new life. _____</a:t>
            </a:r>
          </a:p>
        </p:txBody>
      </p:sp>
      <p:sp>
        <p:nvSpPr>
          <p:cNvPr id="5" name="CuadroTexto 4">
            <a:extLst>
              <a:ext uri="{FF2B5EF4-FFF2-40B4-BE49-F238E27FC236}">
                <a16:creationId xmlns:a16="http://schemas.microsoft.com/office/drawing/2014/main" id="{710B280C-4D38-4B0F-A937-8525060CDF9D}"/>
              </a:ext>
            </a:extLst>
          </p:cNvPr>
          <p:cNvSpPr txBox="1"/>
          <p:nvPr/>
        </p:nvSpPr>
        <p:spPr>
          <a:xfrm>
            <a:off x="7133510" y="1807365"/>
            <a:ext cx="572593" cy="307777"/>
          </a:xfrm>
          <a:prstGeom prst="rect">
            <a:avLst/>
          </a:prstGeom>
          <a:noFill/>
        </p:spPr>
        <p:txBody>
          <a:bodyPr wrap="none" rtlCol="0">
            <a:spAutoFit/>
          </a:bodyPr>
          <a:lstStyle/>
          <a:p>
            <a:r>
              <a:rPr lang="es-ES" b="1" dirty="0">
                <a:solidFill>
                  <a:schemeClr val="tx2"/>
                </a:solidFill>
              </a:rPr>
              <a:t>True</a:t>
            </a:r>
            <a:endParaRPr lang="en-US" b="1" dirty="0">
              <a:solidFill>
                <a:schemeClr val="tx2"/>
              </a:solidFill>
            </a:endParaRPr>
          </a:p>
        </p:txBody>
      </p:sp>
      <p:pic>
        <p:nvPicPr>
          <p:cNvPr id="6" name="Imagen 5" descr="Imagen que contiene interior, tabla, comida, fruta&#10;&#10;Descripción generada automáticamente">
            <a:extLst>
              <a:ext uri="{FF2B5EF4-FFF2-40B4-BE49-F238E27FC236}">
                <a16:creationId xmlns:a16="http://schemas.microsoft.com/office/drawing/2014/main" id="{63E30D5E-09B5-4277-A1E7-9018BC2A60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606703" y="138140"/>
            <a:ext cx="1920000" cy="1440000"/>
          </a:xfrm>
          <a:prstGeom prst="rect">
            <a:avLst/>
          </a:prstGeom>
        </p:spPr>
      </p:pic>
      <p:sp>
        <p:nvSpPr>
          <p:cNvPr id="7" name="CuadroTexto 6">
            <a:extLst>
              <a:ext uri="{FF2B5EF4-FFF2-40B4-BE49-F238E27FC236}">
                <a16:creationId xmlns:a16="http://schemas.microsoft.com/office/drawing/2014/main" id="{4C270DB9-505B-440A-B388-1D7E3BA3F886}"/>
              </a:ext>
            </a:extLst>
          </p:cNvPr>
          <p:cNvSpPr txBox="1"/>
          <p:nvPr/>
        </p:nvSpPr>
        <p:spPr>
          <a:xfrm>
            <a:off x="5677724" y="2115142"/>
            <a:ext cx="641522" cy="307777"/>
          </a:xfrm>
          <a:prstGeom prst="rect">
            <a:avLst/>
          </a:prstGeom>
          <a:noFill/>
        </p:spPr>
        <p:txBody>
          <a:bodyPr wrap="none" rtlCol="0">
            <a:spAutoFit/>
          </a:bodyPr>
          <a:lstStyle/>
          <a:p>
            <a:r>
              <a:rPr lang="es-ES" b="1" dirty="0">
                <a:solidFill>
                  <a:schemeClr val="tx2"/>
                </a:solidFill>
              </a:rPr>
              <a:t>False</a:t>
            </a:r>
            <a:endParaRPr lang="en-US" b="1" dirty="0">
              <a:solidFill>
                <a:schemeClr val="tx2"/>
              </a:solidFill>
            </a:endParaRPr>
          </a:p>
        </p:txBody>
      </p:sp>
      <p:sp>
        <p:nvSpPr>
          <p:cNvPr id="8" name="CuadroTexto 7">
            <a:extLst>
              <a:ext uri="{FF2B5EF4-FFF2-40B4-BE49-F238E27FC236}">
                <a16:creationId xmlns:a16="http://schemas.microsoft.com/office/drawing/2014/main" id="{104D1E09-B30C-4815-9F3E-CFA23B1C61E0}"/>
              </a:ext>
            </a:extLst>
          </p:cNvPr>
          <p:cNvSpPr txBox="1"/>
          <p:nvPr/>
        </p:nvSpPr>
        <p:spPr>
          <a:xfrm>
            <a:off x="911743" y="2734757"/>
            <a:ext cx="572593" cy="307777"/>
          </a:xfrm>
          <a:prstGeom prst="rect">
            <a:avLst/>
          </a:prstGeom>
          <a:noFill/>
        </p:spPr>
        <p:txBody>
          <a:bodyPr wrap="none" rtlCol="0">
            <a:spAutoFit/>
          </a:bodyPr>
          <a:lstStyle/>
          <a:p>
            <a:r>
              <a:rPr lang="es-ES" b="1" dirty="0">
                <a:solidFill>
                  <a:schemeClr val="tx2"/>
                </a:solidFill>
              </a:rPr>
              <a:t>True</a:t>
            </a:r>
            <a:endParaRPr lang="en-US" b="1" dirty="0">
              <a:solidFill>
                <a:schemeClr val="tx2"/>
              </a:solidFill>
            </a:endParaRPr>
          </a:p>
        </p:txBody>
      </p:sp>
      <p:sp>
        <p:nvSpPr>
          <p:cNvPr id="9" name="CuadroTexto 8">
            <a:extLst>
              <a:ext uri="{FF2B5EF4-FFF2-40B4-BE49-F238E27FC236}">
                <a16:creationId xmlns:a16="http://schemas.microsoft.com/office/drawing/2014/main" id="{17B921EE-F431-45D8-A0A5-05B75D0F6C4A}"/>
              </a:ext>
            </a:extLst>
          </p:cNvPr>
          <p:cNvSpPr txBox="1"/>
          <p:nvPr/>
        </p:nvSpPr>
        <p:spPr>
          <a:xfrm>
            <a:off x="4810520" y="3042534"/>
            <a:ext cx="572593" cy="307777"/>
          </a:xfrm>
          <a:prstGeom prst="rect">
            <a:avLst/>
          </a:prstGeom>
          <a:noFill/>
        </p:spPr>
        <p:txBody>
          <a:bodyPr wrap="none" rtlCol="0">
            <a:spAutoFit/>
          </a:bodyPr>
          <a:lstStyle/>
          <a:p>
            <a:r>
              <a:rPr lang="es-ES" b="1" dirty="0">
                <a:solidFill>
                  <a:schemeClr val="tx2"/>
                </a:solidFill>
              </a:rPr>
              <a:t>True</a:t>
            </a:r>
            <a:endParaRPr lang="en-US" b="1" dirty="0">
              <a:solidFill>
                <a:schemeClr val="tx2"/>
              </a:solidFill>
            </a:endParaRPr>
          </a:p>
        </p:txBody>
      </p:sp>
      <p:sp>
        <p:nvSpPr>
          <p:cNvPr id="10" name="CuadroTexto 9">
            <a:extLst>
              <a:ext uri="{FF2B5EF4-FFF2-40B4-BE49-F238E27FC236}">
                <a16:creationId xmlns:a16="http://schemas.microsoft.com/office/drawing/2014/main" id="{F55AFB66-D8BC-4051-A7BE-7D04A78B0C0E}"/>
              </a:ext>
            </a:extLst>
          </p:cNvPr>
          <p:cNvSpPr txBox="1"/>
          <p:nvPr/>
        </p:nvSpPr>
        <p:spPr>
          <a:xfrm>
            <a:off x="5285942" y="3393058"/>
            <a:ext cx="641522" cy="307777"/>
          </a:xfrm>
          <a:prstGeom prst="rect">
            <a:avLst/>
          </a:prstGeom>
          <a:noFill/>
        </p:spPr>
        <p:txBody>
          <a:bodyPr wrap="none" rtlCol="0">
            <a:spAutoFit/>
          </a:bodyPr>
          <a:lstStyle/>
          <a:p>
            <a:r>
              <a:rPr lang="es-ES" b="1" dirty="0">
                <a:solidFill>
                  <a:schemeClr val="tx2"/>
                </a:solidFill>
              </a:rPr>
              <a:t>False</a:t>
            </a:r>
            <a:endParaRPr lang="en-US" b="1" dirty="0">
              <a:solidFill>
                <a:schemeClr val="tx2"/>
              </a:solidFill>
            </a:endParaRPr>
          </a:p>
        </p:txBody>
      </p:sp>
      <p:sp>
        <p:nvSpPr>
          <p:cNvPr id="11" name="CuadroTexto 10">
            <a:extLst>
              <a:ext uri="{FF2B5EF4-FFF2-40B4-BE49-F238E27FC236}">
                <a16:creationId xmlns:a16="http://schemas.microsoft.com/office/drawing/2014/main" id="{D13CB4E1-123F-4099-A31F-DF312A688400}"/>
              </a:ext>
            </a:extLst>
          </p:cNvPr>
          <p:cNvSpPr txBox="1"/>
          <p:nvPr/>
        </p:nvSpPr>
        <p:spPr>
          <a:xfrm>
            <a:off x="6409980" y="3726518"/>
            <a:ext cx="572593" cy="307777"/>
          </a:xfrm>
          <a:prstGeom prst="rect">
            <a:avLst/>
          </a:prstGeom>
          <a:noFill/>
        </p:spPr>
        <p:txBody>
          <a:bodyPr wrap="none" rtlCol="0">
            <a:spAutoFit/>
          </a:bodyPr>
          <a:lstStyle/>
          <a:p>
            <a:r>
              <a:rPr lang="es-ES" b="1" dirty="0">
                <a:solidFill>
                  <a:schemeClr val="tx2"/>
                </a:solidFill>
              </a:rPr>
              <a:t>True</a:t>
            </a:r>
            <a:endParaRPr lang="en-US" b="1" dirty="0">
              <a:solidFill>
                <a:schemeClr val="tx2"/>
              </a:solidFill>
            </a:endParaRPr>
          </a:p>
        </p:txBody>
      </p:sp>
      <p:sp>
        <p:nvSpPr>
          <p:cNvPr id="12" name="CuadroTexto 11">
            <a:extLst>
              <a:ext uri="{FF2B5EF4-FFF2-40B4-BE49-F238E27FC236}">
                <a16:creationId xmlns:a16="http://schemas.microsoft.com/office/drawing/2014/main" id="{F7C92D02-D37F-4F4D-830E-15D37EF3059B}"/>
              </a:ext>
            </a:extLst>
          </p:cNvPr>
          <p:cNvSpPr txBox="1"/>
          <p:nvPr/>
        </p:nvSpPr>
        <p:spPr>
          <a:xfrm>
            <a:off x="3471471" y="4034295"/>
            <a:ext cx="572593" cy="307777"/>
          </a:xfrm>
          <a:prstGeom prst="rect">
            <a:avLst/>
          </a:prstGeom>
          <a:noFill/>
        </p:spPr>
        <p:txBody>
          <a:bodyPr wrap="none" rtlCol="0">
            <a:spAutoFit/>
          </a:bodyPr>
          <a:lstStyle/>
          <a:p>
            <a:r>
              <a:rPr lang="es-ES" b="1" dirty="0">
                <a:solidFill>
                  <a:schemeClr val="tx2"/>
                </a:solidFill>
              </a:rPr>
              <a:t>True</a:t>
            </a:r>
            <a:endParaRPr lang="en-US" b="1" dirty="0">
              <a:solidFill>
                <a:schemeClr val="tx2"/>
              </a:solidFill>
            </a:endParaRPr>
          </a:p>
        </p:txBody>
      </p:sp>
    </p:spTree>
    <p:extLst>
      <p:ext uri="{BB962C8B-B14F-4D97-AF65-F5344CB8AC3E}">
        <p14:creationId xmlns:p14="http://schemas.microsoft.com/office/powerpoint/2010/main" val="165401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194B74A4-86C8-4346-8EB6-42E580C2D943}"/>
              </a:ext>
            </a:extLst>
          </p:cNvPr>
          <p:cNvSpPr txBox="1">
            <a:spLocks/>
          </p:cNvSpPr>
          <p:nvPr/>
        </p:nvSpPr>
        <p:spPr>
          <a:xfrm>
            <a:off x="408373" y="1919075"/>
            <a:ext cx="2299315" cy="2013733"/>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lnSpc>
                <a:spcPct val="150000"/>
              </a:lnSpc>
            </a:pPr>
            <a:r>
              <a:rPr lang="en-US" dirty="0"/>
              <a:t>A thick, dark brown liquid that is produced during the process of making sugar, used in cooking… </a:t>
            </a:r>
          </a:p>
          <a:p>
            <a:pPr algn="l">
              <a:lnSpc>
                <a:spcPct val="150000"/>
              </a:lnSpc>
              <a:buFont typeface="+mj-lt"/>
              <a:buAutoNum type="arabicPeriod"/>
            </a:pPr>
            <a:endParaRPr lang="en-US" dirty="0"/>
          </a:p>
        </p:txBody>
      </p:sp>
      <p:pic>
        <p:nvPicPr>
          <p:cNvPr id="6" name="Imagen 5" descr="Diagrama&#10;&#10;Descripción generada automáticamente">
            <a:extLst>
              <a:ext uri="{FF2B5EF4-FFF2-40B4-BE49-F238E27FC236}">
                <a16:creationId xmlns:a16="http://schemas.microsoft.com/office/drawing/2014/main" id="{87FCA2E3-9EA6-4303-AC0D-837401DC5D6C}"/>
              </a:ext>
            </a:extLst>
          </p:cNvPr>
          <p:cNvPicPr>
            <a:picLocks noChangeAspect="1"/>
          </p:cNvPicPr>
          <p:nvPr/>
        </p:nvPicPr>
        <p:blipFill>
          <a:blip r:embed="rId2"/>
          <a:stretch>
            <a:fillRect/>
          </a:stretch>
        </p:blipFill>
        <p:spPr>
          <a:xfrm>
            <a:off x="2876366" y="231750"/>
            <a:ext cx="4680000" cy="4680000"/>
          </a:xfrm>
          <a:prstGeom prst="rect">
            <a:avLst/>
          </a:prstGeom>
          <a:ln>
            <a:no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4947C877-1187-4EF4-8878-49A7888113A4}"/>
              </a:ext>
            </a:extLst>
          </p:cNvPr>
          <p:cNvSpPr txBox="1"/>
          <p:nvPr/>
        </p:nvSpPr>
        <p:spPr>
          <a:xfrm>
            <a:off x="851456" y="3932808"/>
            <a:ext cx="1715534" cy="307777"/>
          </a:xfrm>
          <a:prstGeom prst="rect">
            <a:avLst/>
          </a:prstGeom>
          <a:noFill/>
        </p:spPr>
        <p:txBody>
          <a:bodyPr wrap="none" rtlCol="0">
            <a:spAutoFit/>
          </a:bodyPr>
          <a:lstStyle/>
          <a:p>
            <a:r>
              <a:rPr lang="en-US" b="1" dirty="0">
                <a:solidFill>
                  <a:schemeClr val="tx2"/>
                </a:solidFill>
              </a:rPr>
              <a:t>Treacle /Molasses</a:t>
            </a:r>
          </a:p>
        </p:txBody>
      </p:sp>
      <p:sp>
        <p:nvSpPr>
          <p:cNvPr id="10" name="Marcador de texto 2">
            <a:extLst>
              <a:ext uri="{FF2B5EF4-FFF2-40B4-BE49-F238E27FC236}">
                <a16:creationId xmlns:a16="http://schemas.microsoft.com/office/drawing/2014/main" id="{D4F37BA3-BF05-4C65-BFEB-8395D401BAAD}"/>
              </a:ext>
            </a:extLst>
          </p:cNvPr>
          <p:cNvSpPr txBox="1">
            <a:spLocks/>
          </p:cNvSpPr>
          <p:nvPr/>
        </p:nvSpPr>
        <p:spPr>
          <a:xfrm>
            <a:off x="-149161" y="674702"/>
            <a:ext cx="3137775" cy="645984"/>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rgbClr val="000000"/>
              </a:buClr>
              <a:buSzPts val="1800"/>
              <a:buFont typeface="Arial"/>
              <a:buChar char="●"/>
              <a:defRPr sz="1400" b="0" i="0" u="none" strike="noStrike" cap="none">
                <a:solidFill>
                  <a:schemeClr val="bg2"/>
                </a:solidFill>
                <a:latin typeface="Arial"/>
                <a:ea typeface="Arial"/>
                <a:cs typeface="Arial"/>
                <a:sym typeface="Arial"/>
              </a:defRPr>
            </a:lvl1pPr>
            <a:lvl2pPr marL="914400" marR="0" lvl="1"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2pPr>
            <a:lvl3pPr marL="1371600" marR="0" lvl="2"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3pPr>
            <a:lvl4pPr marL="1828800" marR="0" lvl="3"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4pPr>
            <a:lvl5pPr marL="2286000" marR="0" lvl="4"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chemeClr val="bg1"/>
                </a:solidFill>
                <a:latin typeface="Arial"/>
                <a:ea typeface="Arial"/>
                <a:cs typeface="Arial"/>
                <a:sym typeface="Arial"/>
              </a:defRPr>
            </a:lvl5pPr>
            <a:lvl6pPr marL="2743200" marR="0" lvl="5"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eaLnBrk="1" hangingPunct="1">
              <a:lnSpc>
                <a:spcPct val="10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eaLnBrk="1" hangingPunct="1">
              <a:lnSpc>
                <a:spcPct val="100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114300" indent="0">
              <a:buFont typeface="Arial"/>
              <a:buNone/>
            </a:pPr>
            <a:r>
              <a:rPr lang="es-ES" sz="2400" b="1">
                <a:solidFill>
                  <a:schemeClr val="tx1"/>
                </a:solidFill>
              </a:rPr>
              <a:t>British vs. American English</a:t>
            </a:r>
            <a:endParaRPr lang="en-US" sz="2400" b="1" dirty="0">
              <a:solidFill>
                <a:schemeClr val="tx1"/>
              </a:solidFill>
            </a:endParaRPr>
          </a:p>
        </p:txBody>
      </p:sp>
    </p:spTree>
    <p:extLst>
      <p:ext uri="{BB962C8B-B14F-4D97-AF65-F5344CB8AC3E}">
        <p14:creationId xmlns:p14="http://schemas.microsoft.com/office/powerpoint/2010/main" val="395514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6"/>
                                        </p:tgtEl>
                                        <p:attrNameLst>
                                          <p:attrName>r</p:attrName>
                                        </p:attrNameLst>
                                      </p:cBhvr>
                                    </p:animRot>
                                    <p:animRot by="-240000">
                                      <p:cBhvr>
                                        <p:cTn id="11" dur="200" fill="hold">
                                          <p:stCondLst>
                                            <p:cond delay="200"/>
                                          </p:stCondLst>
                                        </p:cTn>
                                        <p:tgtEl>
                                          <p:spTgt spid="6"/>
                                        </p:tgtEl>
                                        <p:attrNameLst>
                                          <p:attrName>r</p:attrName>
                                        </p:attrNameLst>
                                      </p:cBhvr>
                                    </p:animRot>
                                    <p:animRot by="240000">
                                      <p:cBhvr>
                                        <p:cTn id="12" dur="200" fill="hold">
                                          <p:stCondLst>
                                            <p:cond delay="400"/>
                                          </p:stCondLst>
                                        </p:cTn>
                                        <p:tgtEl>
                                          <p:spTgt spid="6"/>
                                        </p:tgtEl>
                                        <p:attrNameLst>
                                          <p:attrName>r</p:attrName>
                                        </p:attrNameLst>
                                      </p:cBhvr>
                                    </p:animRot>
                                    <p:animRot by="-240000">
                                      <p:cBhvr>
                                        <p:cTn id="13" dur="200" fill="hold">
                                          <p:stCondLst>
                                            <p:cond delay="600"/>
                                          </p:stCondLst>
                                        </p:cTn>
                                        <p:tgtEl>
                                          <p:spTgt spid="6"/>
                                        </p:tgtEl>
                                        <p:attrNameLst>
                                          <p:attrName>r</p:attrName>
                                        </p:attrNameLst>
                                      </p:cBhvr>
                                    </p:animRot>
                                    <p:animRot by="120000">
                                      <p:cBhvr>
                                        <p:cTn id="14" dur="200" fill="hold">
                                          <p:stCondLst>
                                            <p:cond delay="800"/>
                                          </p:stCondLst>
                                        </p:cTn>
                                        <p:tgtEl>
                                          <p:spTgt spid="6"/>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Tema_MisionTIC2022">
  <a:themeElements>
    <a:clrScheme name="Personalizado 1">
      <a:dk1>
        <a:srgbClr val="FF0062"/>
      </a:dk1>
      <a:lt1>
        <a:srgbClr val="FFFFFF"/>
      </a:lt1>
      <a:dk2>
        <a:srgbClr val="3366CA"/>
      </a:dk2>
      <a:lt2>
        <a:srgbClr val="21407E"/>
      </a:lt2>
      <a:accent1>
        <a:srgbClr val="3366C8"/>
      </a:accent1>
      <a:accent2>
        <a:srgbClr val="FF0062"/>
      </a:accent2>
      <a:accent3>
        <a:srgbClr val="799ADD"/>
      </a:accent3>
      <a:accent4>
        <a:srgbClr val="FFFFFF"/>
      </a:accent4>
      <a:accent5>
        <a:srgbClr val="2A53A6"/>
      </a:accent5>
      <a:accent6>
        <a:srgbClr val="193265"/>
      </a:accent6>
      <a:hlink>
        <a:srgbClr val="E7EDF9"/>
      </a:hlink>
      <a:folHlink>
        <a:srgbClr val="0E1C38"/>
      </a:folHlink>
    </a:clrScheme>
    <a:fontScheme name="Fuentes M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_MisionTIC2022" id="{A3AFEA63-34D6-40B4-8FB8-7859E678B626}" vid="{76329F2B-4383-4D82-8343-851DC4972820}"/>
    </a:ext>
  </a:extLst>
</a:theme>
</file>

<file path=docProps/app.xml><?xml version="1.0" encoding="utf-8"?>
<Properties xmlns="http://schemas.openxmlformats.org/officeDocument/2006/extended-properties" xmlns:vt="http://schemas.openxmlformats.org/officeDocument/2006/docPropsVTypes">
  <Template>Tema_MisionTIC2022</Template>
  <TotalTime>0</TotalTime>
  <Words>591</Words>
  <Application>Microsoft Office PowerPoint</Application>
  <PresentationFormat>Presentación en pantalla (16:9)</PresentationFormat>
  <Paragraphs>84</Paragraphs>
  <Slides>17</Slides>
  <Notes>0</Notes>
  <HiddenSlides>0</HiddenSlides>
  <MMClips>2</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17</vt:i4>
      </vt:variant>
    </vt:vector>
  </HeadingPairs>
  <TitlesOfParts>
    <vt:vector size="20" baseType="lpstr">
      <vt:lpstr>Roboto</vt:lpstr>
      <vt:lpstr>Arial</vt:lpstr>
      <vt:lpstr>Tema_MisionTIC2022</vt:lpstr>
      <vt:lpstr>Special dates  </vt:lpstr>
      <vt:lpstr>Agenda</vt:lpstr>
      <vt:lpstr>Learning objectives</vt:lpstr>
      <vt:lpstr>Presentación de PowerPoint</vt:lpstr>
      <vt:lpstr>Special dates</vt:lpstr>
      <vt:lpstr>Presentación de PowerPoint</vt:lpstr>
      <vt:lpstr>Easter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2021-06-02T17:02:15Z</dcterms:created>
  <dcterms:modified xsi:type="dcterms:W3CDTF">2021-06-02T19:56:07Z</dcterms:modified>
</cp:coreProperties>
</file>